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4" r:id="rId4"/>
    <p:sldId id="265" r:id="rId5"/>
    <p:sldId id="268" r:id="rId6"/>
    <p:sldId id="269" r:id="rId7"/>
    <p:sldId id="271" r:id="rId8"/>
    <p:sldId id="278" r:id="rId9"/>
    <p:sldId id="273" r:id="rId10"/>
    <p:sldId id="279" r:id="rId11"/>
    <p:sldId id="280" r:id="rId12"/>
    <p:sldId id="272" r:id="rId13"/>
    <p:sldId id="274" r:id="rId14"/>
    <p:sldId id="276" r:id="rId15"/>
    <p:sldId id="277" r:id="rId16"/>
    <p:sldId id="283" r:id="rId17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33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6" autoAdjust="0"/>
    <p:restoredTop sz="94660"/>
  </p:normalViewPr>
  <p:slideViewPr>
    <p:cSldViewPr snapToGrid="0">
      <p:cViewPr>
        <p:scale>
          <a:sx n="75" d="100"/>
          <a:sy n="75" d="100"/>
        </p:scale>
        <p:origin x="309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D7846-0703-46C2-9B8D-3AE8125A7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DC688-0976-4078-8B25-DCC663E88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C2993-6F5E-4C98-9FFF-933B411BC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BD200-13A5-4FF1-9E78-427AE588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0C761-92A7-466E-92C3-D62E098A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1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627E-CC96-4032-BA74-32C653B5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47606-6BB6-4991-BC48-1B339CC4C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8AAA-C48A-4C28-9A0D-D2CF897C7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FD59C-E95F-4D95-80C1-3C73C7F5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E4D58-2B4F-44C2-9C87-4F939B73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34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4DC3E4-5112-4AA8-B0E2-695C03939F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A9363-0BA2-472B-B8F0-D77ECFCC5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EA0DF-FAB2-4296-81A3-D4822DA6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53378-01BF-4E4E-8EF1-5E1E210CA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1CE51-C957-4908-B575-90C276D5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15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F69B3-ADAC-4A60-8736-330C3664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B06B-06D0-4970-9783-0007C3C7B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89061-347A-4595-9051-58677D04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C8C27-D833-49A6-A92B-C7AB0E4A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EC3D1-77B0-4C81-9A66-39A894E9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7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9E317-720E-467C-AAF3-CE6DC888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523AA-CB3A-4568-A802-20D40601B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C2627-BDE8-4001-BD92-DF02309D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75576-FD27-4B6E-B5A9-1CBE37F25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4F16-3DED-4BAE-8D4E-2FD29B020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4634C-D4C0-4402-9895-74983D1C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6278-552E-4F3F-85DB-BE5FF3A4F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F389D3-D130-47F9-8A34-C464D2798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D89C7-E2B0-4F25-81EE-72686E19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F3C975-4522-45B0-8D10-0BE3AD786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10CAB-9E75-4931-BC75-1E128A25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7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8B14-B25F-45FE-B57B-56658D7E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588D2-C4F5-4907-87BB-6B01BD0A2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507BE-A5FB-4D16-96F3-79F1D8E41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C5644-1D02-4F71-A36B-CF9218A69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9BE8D3-88FE-4F42-924A-E092AB486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E9C98F-1CEE-4883-8D36-5AF2C061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D8A853-4822-4B36-97B5-6AA184B8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BF18B9-6F4F-44C8-8C29-67F2B0FF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9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83D33-A870-4025-99A0-C5AC772D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78C8B8-A61A-42B6-A298-0FEE5653C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BDE90-612A-4FD5-AB0A-A8A136A89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31BCE-44BA-430F-A8DA-6E7C6A83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19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8B61B-D15E-49F8-B107-16684C10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87A9D-9FE2-4438-9758-2C1AFE63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9DDA-BCA0-43E6-8DDC-ACBD59AF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5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AA629-02C2-4222-BCB8-E225156E8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8F807-47E7-49C4-9907-E2DD92BA6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D5C9D-CED4-4E5D-AAB3-9570CA445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9E5A2-57A4-47D4-B37A-1A606D49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7490A-8CB3-40DF-86A5-5E4C46B4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19C60-9985-49A4-9691-6295C331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75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DC7C-5665-4A46-B140-647B31A3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59D8C-DABC-4FAE-B005-F8A6DD9A4E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5B465-F617-4A3F-9B98-CBBFA97A9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69D71-0AA0-44EB-A9E3-1A35E948A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03D8B-1FD2-4A98-9AA6-0D4A84DF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10A6F-CFA5-442F-B2FA-CA9AC037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74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5FC7A3-8488-41A8-9C40-97896643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B0E55-888F-4BA1-92CC-489C0861B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C0B81-D7B6-4742-8CC7-8AD418FE8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4394-CF68-4750-972A-6E13ACE2880A}" type="datetimeFigureOut">
              <a:rPr lang="en-US" smtClean="0"/>
              <a:t>8/28/2017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F4871-75AB-4FDC-8AEC-7EE94DC2C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6425E-091A-47F4-B817-B4DF67A1B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BD919-FD38-4B62-BAE0-79F3E323E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1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F986C-E01D-4286-B3EF-A656D7300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MAZE PARSER FOR ROBOTS</a:t>
            </a:r>
          </a:p>
        </p:txBody>
      </p:sp>
      <p:sp>
        <p:nvSpPr>
          <p:cNvPr id="240" name="Subtitle 239">
            <a:extLst>
              <a:ext uri="{FF2B5EF4-FFF2-40B4-BE49-F238E27FC236}">
                <a16:creationId xmlns:a16="http://schemas.microsoft.com/office/drawing/2014/main" id="{7519AD6F-E37B-4D22-A1C3-15CFB60454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F527FCB-5066-4BFF-BCA0-1DE3099F6722}"/>
              </a:ext>
            </a:extLst>
          </p:cNvPr>
          <p:cNvGrpSpPr/>
          <p:nvPr/>
        </p:nvGrpSpPr>
        <p:grpSpPr>
          <a:xfrm>
            <a:off x="3071138" y="4635786"/>
            <a:ext cx="1181473" cy="1622594"/>
            <a:chOff x="4220724" y="1429039"/>
            <a:chExt cx="2591485" cy="3559057"/>
          </a:xfrm>
        </p:grpSpPr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48413DEC-4E43-4239-967D-F46B5EC4E6EC}"/>
                </a:ext>
              </a:extLst>
            </p:cNvPr>
            <p:cNvSpPr/>
            <p:nvPr/>
          </p:nvSpPr>
          <p:spPr>
            <a:xfrm>
              <a:off x="4864308" y="1776750"/>
              <a:ext cx="1284157" cy="1766340"/>
            </a:xfrm>
            <a:prstGeom prst="chord">
              <a:avLst>
                <a:gd name="adj1" fmla="val 10702411"/>
                <a:gd name="adj2" fmla="val 99000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2041A01-8AF2-4CA1-88C9-77B64AD232DD}"/>
                </a:ext>
              </a:extLst>
            </p:cNvPr>
            <p:cNvSpPr/>
            <p:nvPr/>
          </p:nvSpPr>
          <p:spPr>
            <a:xfrm>
              <a:off x="4706911" y="2818151"/>
              <a:ext cx="1603948" cy="1086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15644451-3797-4D64-B549-93CEBB161B43}"/>
                </a:ext>
              </a:extLst>
            </p:cNvPr>
            <p:cNvSpPr/>
            <p:nvPr/>
          </p:nvSpPr>
          <p:spPr>
            <a:xfrm>
              <a:off x="5051685" y="2203971"/>
              <a:ext cx="914400" cy="914400"/>
            </a:xfrm>
            <a:prstGeom prst="chord">
              <a:avLst>
                <a:gd name="adj1" fmla="val 10702411"/>
                <a:gd name="adj2" fmla="val 99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76D2C0D-05B6-459C-BD8D-F50F0E707F06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97" y="2339975"/>
              <a:ext cx="0" cy="3286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933D5D7-6452-4FCC-96DD-448315FDB5DC}"/>
                </a:ext>
              </a:extLst>
            </p:cNvPr>
            <p:cNvCxnSpPr>
              <a:cxnSpLocks/>
            </p:cNvCxnSpPr>
            <p:nvPr/>
          </p:nvCxnSpPr>
          <p:spPr>
            <a:xfrm>
              <a:off x="5317511" y="2249488"/>
              <a:ext cx="0" cy="419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2E4F50-8C9E-4534-B490-3038BF712C13}"/>
                </a:ext>
              </a:extLst>
            </p:cNvPr>
            <p:cNvCxnSpPr>
              <a:cxnSpLocks/>
            </p:cNvCxnSpPr>
            <p:nvPr/>
          </p:nvCxnSpPr>
          <p:spPr>
            <a:xfrm>
              <a:off x="5841167" y="2339975"/>
              <a:ext cx="0" cy="3286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C0A01EA-D6B6-4C3E-BB17-A4355B55A1D9}"/>
                </a:ext>
              </a:extLst>
            </p:cNvPr>
            <p:cNvCxnSpPr>
              <a:cxnSpLocks/>
            </p:cNvCxnSpPr>
            <p:nvPr/>
          </p:nvCxnSpPr>
          <p:spPr>
            <a:xfrm>
              <a:off x="5710253" y="2249488"/>
              <a:ext cx="0" cy="419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FEDFA69-A392-471E-B9B1-1E8DDFD7D989}"/>
                </a:ext>
              </a:extLst>
            </p:cNvPr>
            <p:cNvCxnSpPr>
              <a:cxnSpLocks/>
            </p:cNvCxnSpPr>
            <p:nvPr/>
          </p:nvCxnSpPr>
          <p:spPr>
            <a:xfrm>
              <a:off x="5579339" y="2203971"/>
              <a:ext cx="0" cy="464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052A55E-C1EC-49E2-BBBC-D51B4960740C}"/>
                </a:ext>
              </a:extLst>
            </p:cNvPr>
            <p:cNvCxnSpPr>
              <a:cxnSpLocks/>
            </p:cNvCxnSpPr>
            <p:nvPr/>
          </p:nvCxnSpPr>
          <p:spPr>
            <a:xfrm>
              <a:off x="5448425" y="2203971"/>
              <a:ext cx="0" cy="464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A9CD0C8-7D35-420C-AA65-16A4847D4163}"/>
                </a:ext>
              </a:extLst>
            </p:cNvPr>
            <p:cNvGrpSpPr/>
            <p:nvPr/>
          </p:nvGrpSpPr>
          <p:grpSpPr>
            <a:xfrm flipH="1">
              <a:off x="5692775" y="2025650"/>
              <a:ext cx="146050" cy="146050"/>
              <a:chOff x="5692775" y="2025650"/>
              <a:chExt cx="146050" cy="146050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A4E54EA0-3B77-4CB9-B521-EFE3E6EC311E}"/>
                  </a:ext>
                </a:extLst>
              </p:cNvPr>
              <p:cNvSpPr/>
              <p:nvPr/>
            </p:nvSpPr>
            <p:spPr>
              <a:xfrm>
                <a:off x="5692775" y="2025650"/>
                <a:ext cx="146050" cy="1460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C72D1CF-1D0A-4D43-A4DF-4EDAEB25343C}"/>
                  </a:ext>
                </a:extLst>
              </p:cNvPr>
              <p:cNvSpPr/>
              <p:nvPr/>
            </p:nvSpPr>
            <p:spPr>
              <a:xfrm>
                <a:off x="5720081" y="208226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CAAA4128-D9A9-4D2F-83D7-D3D395ED1455}"/>
                </a:ext>
              </a:extLst>
            </p:cNvPr>
            <p:cNvGrpSpPr/>
            <p:nvPr/>
          </p:nvGrpSpPr>
          <p:grpSpPr>
            <a:xfrm flipH="1">
              <a:off x="5148262" y="2032102"/>
              <a:ext cx="146050" cy="146050"/>
              <a:chOff x="5148262" y="2032102"/>
              <a:chExt cx="146050" cy="146050"/>
            </a:xfrm>
          </p:grpSpPr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0D9D8DE8-CA42-41A0-9E0B-EA6EF53824E0}"/>
                  </a:ext>
                </a:extLst>
              </p:cNvPr>
              <p:cNvSpPr/>
              <p:nvPr/>
            </p:nvSpPr>
            <p:spPr>
              <a:xfrm>
                <a:off x="5148262" y="2032102"/>
                <a:ext cx="146050" cy="1460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752D98B7-D713-4190-AC65-E5ED1D94D7CF}"/>
                  </a:ext>
                </a:extLst>
              </p:cNvPr>
              <p:cNvSpPr/>
              <p:nvPr/>
            </p:nvSpPr>
            <p:spPr>
              <a:xfrm flipH="1">
                <a:off x="5175568" y="208226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89A3AA0-3443-4320-B0CF-9E978E0BFA39}"/>
                </a:ext>
              </a:extLst>
            </p:cNvPr>
            <p:cNvGrpSpPr/>
            <p:nvPr/>
          </p:nvGrpSpPr>
          <p:grpSpPr>
            <a:xfrm>
              <a:off x="5765800" y="3090979"/>
              <a:ext cx="308783" cy="308783"/>
              <a:chOff x="8167138" y="3452812"/>
              <a:chExt cx="308783" cy="308783"/>
            </a:xfrm>
          </p:grpSpPr>
          <p:sp>
            <p:nvSpPr>
              <p:cNvPr id="177" name="Chord 176">
                <a:extLst>
                  <a:ext uri="{FF2B5EF4-FFF2-40B4-BE49-F238E27FC236}">
                    <a16:creationId xmlns:a16="http://schemas.microsoft.com/office/drawing/2014/main" id="{6F7FF71F-244F-4A33-B070-66C1F3D66D5F}"/>
                  </a:ext>
                </a:extLst>
              </p:cNvPr>
              <p:cNvSpPr/>
              <p:nvPr/>
            </p:nvSpPr>
            <p:spPr>
              <a:xfrm>
                <a:off x="8167138" y="3452812"/>
                <a:ext cx="308783" cy="308783"/>
              </a:xfrm>
              <a:prstGeom prst="chord">
                <a:avLst>
                  <a:gd name="adj1" fmla="val 10702411"/>
                  <a:gd name="adj2" fmla="val 99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79807E2-F8F4-480E-82E1-2BE42A8DF531}"/>
                  </a:ext>
                </a:extLst>
              </p:cNvPr>
              <p:cNvCxnSpPr>
                <a:stCxn id="179" idx="2"/>
              </p:cNvCxnSpPr>
              <p:nvPr/>
            </p:nvCxnSpPr>
            <p:spPr>
              <a:xfrm flipV="1">
                <a:off x="8321529" y="3495675"/>
                <a:ext cx="54518" cy="11299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Chord 178">
                <a:extLst>
                  <a:ext uri="{FF2B5EF4-FFF2-40B4-BE49-F238E27FC236}">
                    <a16:creationId xmlns:a16="http://schemas.microsoft.com/office/drawing/2014/main" id="{09880CE8-BEE8-4D07-91A2-6D43056483BC}"/>
                  </a:ext>
                </a:extLst>
              </p:cNvPr>
              <p:cNvSpPr/>
              <p:nvPr/>
            </p:nvSpPr>
            <p:spPr>
              <a:xfrm>
                <a:off x="8270127" y="3555801"/>
                <a:ext cx="102804" cy="102804"/>
              </a:xfrm>
              <a:prstGeom prst="chord">
                <a:avLst>
                  <a:gd name="adj1" fmla="val 10702411"/>
                  <a:gd name="adj2" fmla="val 99000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0A93BB4-3036-488E-9109-110E59481E2B}"/>
                </a:ext>
              </a:extLst>
            </p:cNvPr>
            <p:cNvSpPr/>
            <p:nvPr/>
          </p:nvSpPr>
          <p:spPr>
            <a:xfrm>
              <a:off x="5650183" y="4092575"/>
              <a:ext cx="508265" cy="259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ACFDA85-1B25-4FF8-B40C-995C3B5CACF2}"/>
                </a:ext>
              </a:extLst>
            </p:cNvPr>
            <p:cNvSpPr/>
            <p:nvPr/>
          </p:nvSpPr>
          <p:spPr>
            <a:xfrm>
              <a:off x="4894129" y="4092575"/>
              <a:ext cx="508265" cy="259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5CE5E3D-89F8-4B09-A221-D892630251E9}"/>
                </a:ext>
              </a:extLst>
            </p:cNvPr>
            <p:cNvSpPr/>
            <p:nvPr/>
          </p:nvSpPr>
          <p:spPr>
            <a:xfrm>
              <a:off x="5651572" y="4530229"/>
              <a:ext cx="508265" cy="2894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16C7AF9-C483-4F69-93CB-DD82B790F36E}"/>
                </a:ext>
              </a:extLst>
            </p:cNvPr>
            <p:cNvSpPr/>
            <p:nvPr/>
          </p:nvSpPr>
          <p:spPr>
            <a:xfrm>
              <a:off x="4894128" y="4536735"/>
              <a:ext cx="508265" cy="282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B900993-FD6B-4891-BBEF-0FF19DBB3C6A}"/>
                </a:ext>
              </a:extLst>
            </p:cNvPr>
            <p:cNvGrpSpPr/>
            <p:nvPr/>
          </p:nvGrpSpPr>
          <p:grpSpPr>
            <a:xfrm>
              <a:off x="5694379" y="4351687"/>
              <a:ext cx="419874" cy="166431"/>
              <a:chOff x="6783254" y="4123373"/>
              <a:chExt cx="508265" cy="166431"/>
            </a:xfrm>
          </p:grpSpPr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F4CD1285-40C8-4F57-8C9B-B456F9169ACA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FF3AA242-ADAF-4206-BF5E-CE4D339E2DAD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49A90EF-DF69-41D0-8CD3-DA0BCAB44A4B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0CB80F3C-12B5-4A41-A83D-7EB355C82E1C}"/>
                </a:ext>
              </a:extLst>
            </p:cNvPr>
            <p:cNvGrpSpPr/>
            <p:nvPr/>
          </p:nvGrpSpPr>
          <p:grpSpPr>
            <a:xfrm>
              <a:off x="4938323" y="4356861"/>
              <a:ext cx="419874" cy="166431"/>
              <a:chOff x="6783254" y="4123373"/>
              <a:chExt cx="508265" cy="166431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25EBC24-92F5-4AA6-83BB-201D86913EBB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1CDD4B30-A6B3-4E2F-A131-95D082DC01D2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A2E721AE-282B-4765-A039-141073B63AF7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F8149B8-1624-42ED-9426-19E416BAA28C}"/>
                </a:ext>
              </a:extLst>
            </p:cNvPr>
            <p:cNvGrpSpPr/>
            <p:nvPr/>
          </p:nvGrpSpPr>
          <p:grpSpPr>
            <a:xfrm>
              <a:off x="5029200" y="2696714"/>
              <a:ext cx="954372" cy="108528"/>
              <a:chOff x="6783254" y="4123373"/>
              <a:chExt cx="508265" cy="166431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8378DA47-E099-420D-B072-C9FF0CEE491B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5EACAB7-8FC4-4AE1-9FEB-9B1F3540D932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4F26DE9A-AEA7-4EE7-A449-74E5363545DE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EFF165C-0E87-41CE-9A86-6579DB797CDF}"/>
                </a:ext>
              </a:extLst>
            </p:cNvPr>
            <p:cNvGrpSpPr/>
            <p:nvPr/>
          </p:nvGrpSpPr>
          <p:grpSpPr>
            <a:xfrm>
              <a:off x="4938323" y="3916836"/>
              <a:ext cx="419874" cy="166431"/>
              <a:chOff x="6783254" y="4123373"/>
              <a:chExt cx="508265" cy="166431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67B95D9-8F7F-4D9F-8308-FE1BF32E82EE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FE3DD87-813D-48FF-87B4-6A18A32D1B13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ECEBA84-D594-4DAC-B25B-F5D160D2C1D9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8EA1AAB6-9563-437C-94BB-0F9C12D12D9C}"/>
                </a:ext>
              </a:extLst>
            </p:cNvPr>
            <p:cNvGrpSpPr/>
            <p:nvPr/>
          </p:nvGrpSpPr>
          <p:grpSpPr>
            <a:xfrm>
              <a:off x="5691001" y="3907263"/>
              <a:ext cx="419874" cy="166431"/>
              <a:chOff x="6783254" y="4123373"/>
              <a:chExt cx="508265" cy="166431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A7F6261A-095F-4795-94F0-2277521B57F5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C05BF13C-0FD9-4F5A-8640-3776B371234D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C63D8EA0-40EE-4A11-A338-795B35B90E05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AAF83B6-567B-4E23-B270-8A48901258DD}"/>
                </a:ext>
              </a:extLst>
            </p:cNvPr>
            <p:cNvSpPr/>
            <p:nvPr/>
          </p:nvSpPr>
          <p:spPr>
            <a:xfrm>
              <a:off x="4651376" y="4897531"/>
              <a:ext cx="752840" cy="90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B594395-9C0B-4A8B-9981-80666A55469F}"/>
                </a:ext>
              </a:extLst>
            </p:cNvPr>
            <p:cNvSpPr/>
            <p:nvPr/>
          </p:nvSpPr>
          <p:spPr>
            <a:xfrm>
              <a:off x="5650183" y="4896045"/>
              <a:ext cx="752840" cy="90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EE187B3-D278-44D1-86C5-4BD36D335E17}"/>
                </a:ext>
              </a:extLst>
            </p:cNvPr>
            <p:cNvGrpSpPr/>
            <p:nvPr/>
          </p:nvGrpSpPr>
          <p:grpSpPr>
            <a:xfrm rot="5400000">
              <a:off x="4435572" y="3047064"/>
              <a:ext cx="419874" cy="87830"/>
              <a:chOff x="6783254" y="4123373"/>
              <a:chExt cx="508265" cy="1664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20F1145-C2A1-4AA6-A759-54769087D1F0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99A1BB6-CC71-494B-A7CE-5FCCB7D81E60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1B0B32C5-03C9-4D4D-B330-44C86BADD2A7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D1C876-9ACF-428C-80B2-FD50144EBA7F}"/>
                </a:ext>
              </a:extLst>
            </p:cNvPr>
            <p:cNvSpPr/>
            <p:nvPr/>
          </p:nvSpPr>
          <p:spPr>
            <a:xfrm>
              <a:off x="4419214" y="2823983"/>
              <a:ext cx="163603" cy="577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939E1221-7D53-4C3E-9F5D-DFD4F26B5927}"/>
                </a:ext>
              </a:extLst>
            </p:cNvPr>
            <p:cNvGrpSpPr/>
            <p:nvPr/>
          </p:nvGrpSpPr>
          <p:grpSpPr>
            <a:xfrm rot="1416699">
              <a:off x="4220724" y="3907529"/>
              <a:ext cx="444500" cy="457504"/>
              <a:chOff x="3397250" y="2101234"/>
              <a:chExt cx="914400" cy="941152"/>
            </a:xfrm>
          </p:grpSpPr>
          <p:sp>
            <p:nvSpPr>
              <p:cNvPr id="157" name="Block Arc 156">
                <a:extLst>
                  <a:ext uri="{FF2B5EF4-FFF2-40B4-BE49-F238E27FC236}">
                    <a16:creationId xmlns:a16="http://schemas.microsoft.com/office/drawing/2014/main" id="{74A8F722-795E-43DE-9976-A4E1CB00FDC9}"/>
                  </a:ext>
                </a:extLst>
              </p:cNvPr>
              <p:cNvSpPr/>
              <p:nvPr/>
            </p:nvSpPr>
            <p:spPr>
              <a:xfrm>
                <a:off x="3397250" y="2127986"/>
                <a:ext cx="914400" cy="914400"/>
              </a:xfrm>
              <a:prstGeom prst="blockArc">
                <a:avLst>
                  <a:gd name="adj1" fmla="val 8100000"/>
                  <a:gd name="adj2" fmla="val 2873190"/>
                  <a:gd name="adj3" fmla="val 26597"/>
                </a:avLst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0F672380-82B4-4246-8FA2-BB9CC12FD3B8}"/>
                  </a:ext>
                </a:extLst>
              </p:cNvPr>
              <p:cNvSpPr/>
              <p:nvPr/>
            </p:nvSpPr>
            <p:spPr>
              <a:xfrm>
                <a:off x="3698745" y="2101234"/>
                <a:ext cx="311410" cy="311410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34D0D82-A51D-47D6-BE25-D111C558A541}"/>
                </a:ext>
              </a:extLst>
            </p:cNvPr>
            <p:cNvSpPr/>
            <p:nvPr/>
          </p:nvSpPr>
          <p:spPr>
            <a:xfrm>
              <a:off x="5645281" y="3405991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F83A9BE-BBA1-48CA-B93A-FAF47D36BF0C}"/>
                </a:ext>
              </a:extLst>
            </p:cNvPr>
            <p:cNvSpPr/>
            <p:nvPr/>
          </p:nvSpPr>
          <p:spPr>
            <a:xfrm>
              <a:off x="5815857" y="34059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F8173E20-F2FB-4C55-8BA9-17CCC7D3F73F}"/>
                </a:ext>
              </a:extLst>
            </p:cNvPr>
            <p:cNvSpPr/>
            <p:nvPr/>
          </p:nvSpPr>
          <p:spPr>
            <a:xfrm>
              <a:off x="5994053" y="34059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0A84271-B7F5-48AF-B111-A4E6966A3CC9}"/>
                </a:ext>
              </a:extLst>
            </p:cNvPr>
            <p:cNvSpPr/>
            <p:nvPr/>
          </p:nvSpPr>
          <p:spPr>
            <a:xfrm>
              <a:off x="5645281" y="3558390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1AA3ADA2-0B3F-48F1-9965-CB9FA91CE554}"/>
                </a:ext>
              </a:extLst>
            </p:cNvPr>
            <p:cNvSpPr/>
            <p:nvPr/>
          </p:nvSpPr>
          <p:spPr>
            <a:xfrm>
              <a:off x="5812047" y="35583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C6F7C3B-CB24-420B-B14D-4B0A0EF565C1}"/>
                </a:ext>
              </a:extLst>
            </p:cNvPr>
            <p:cNvSpPr/>
            <p:nvPr/>
          </p:nvSpPr>
          <p:spPr>
            <a:xfrm>
              <a:off x="5994053" y="3558390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AA1BD2D-2E57-4436-8CF0-A482E08412ED}"/>
                </a:ext>
              </a:extLst>
            </p:cNvPr>
            <p:cNvGrpSpPr/>
            <p:nvPr/>
          </p:nvGrpSpPr>
          <p:grpSpPr>
            <a:xfrm rot="5400000">
              <a:off x="6158107" y="3042920"/>
              <a:ext cx="419874" cy="87830"/>
              <a:chOff x="6783254" y="4123373"/>
              <a:chExt cx="508265" cy="166431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D726E39-2C45-41E5-B330-EDF00E7188D7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92E4B4E7-5FD6-4434-9AE1-096C51F86357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3A5A01FA-369C-42EB-BC65-86FF556B4BC2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E66EBA1-2109-480C-9099-5C9AA7F3AB26}"/>
                </a:ext>
              </a:extLst>
            </p:cNvPr>
            <p:cNvSpPr/>
            <p:nvPr/>
          </p:nvSpPr>
          <p:spPr>
            <a:xfrm>
              <a:off x="6426356" y="2822179"/>
              <a:ext cx="163603" cy="577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98FCC53-7EC4-4A37-95D1-4B9DCCCE12AB}"/>
                </a:ext>
              </a:extLst>
            </p:cNvPr>
            <p:cNvGrpSpPr/>
            <p:nvPr/>
          </p:nvGrpSpPr>
          <p:grpSpPr>
            <a:xfrm rot="20183301" flipH="1">
              <a:off x="6367709" y="3884671"/>
              <a:ext cx="444500" cy="457504"/>
              <a:chOff x="3397250" y="2101234"/>
              <a:chExt cx="914400" cy="941152"/>
            </a:xfrm>
          </p:grpSpPr>
          <p:sp>
            <p:nvSpPr>
              <p:cNvPr id="152" name="Block Arc 151">
                <a:extLst>
                  <a:ext uri="{FF2B5EF4-FFF2-40B4-BE49-F238E27FC236}">
                    <a16:creationId xmlns:a16="http://schemas.microsoft.com/office/drawing/2014/main" id="{2468B462-47F4-4A57-A311-5524312C8114}"/>
                  </a:ext>
                </a:extLst>
              </p:cNvPr>
              <p:cNvSpPr/>
              <p:nvPr/>
            </p:nvSpPr>
            <p:spPr>
              <a:xfrm>
                <a:off x="3397250" y="2127986"/>
                <a:ext cx="914400" cy="914400"/>
              </a:xfrm>
              <a:prstGeom prst="blockArc">
                <a:avLst>
                  <a:gd name="adj1" fmla="val 8100000"/>
                  <a:gd name="adj2" fmla="val 2873190"/>
                  <a:gd name="adj3" fmla="val 26597"/>
                </a:avLst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9A5DE21D-B35C-478E-AF62-41FAA55F57BB}"/>
                  </a:ext>
                </a:extLst>
              </p:cNvPr>
              <p:cNvSpPr/>
              <p:nvPr/>
            </p:nvSpPr>
            <p:spPr>
              <a:xfrm>
                <a:off x="3698745" y="2101234"/>
                <a:ext cx="311410" cy="311410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5443C82-F907-43C3-B8A0-FA9427F948A7}"/>
                </a:ext>
              </a:extLst>
            </p:cNvPr>
            <p:cNvSpPr/>
            <p:nvPr/>
          </p:nvSpPr>
          <p:spPr>
            <a:xfrm>
              <a:off x="5689329" y="4839265"/>
              <a:ext cx="419874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5EA12B9-DA11-45BD-ABCA-5D348CC55736}"/>
                </a:ext>
              </a:extLst>
            </p:cNvPr>
            <p:cNvSpPr/>
            <p:nvPr/>
          </p:nvSpPr>
          <p:spPr>
            <a:xfrm>
              <a:off x="4938323" y="4839266"/>
              <a:ext cx="419874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ADF330D-F068-4609-AF95-C8769D7CA88E}"/>
                </a:ext>
              </a:extLst>
            </p:cNvPr>
            <p:cNvSpPr/>
            <p:nvPr/>
          </p:nvSpPr>
          <p:spPr>
            <a:xfrm>
              <a:off x="4419214" y="3536452"/>
              <a:ext cx="163603" cy="375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AEE4673-27F5-4BCC-970C-3D0CC41C604F}"/>
                </a:ext>
              </a:extLst>
            </p:cNvPr>
            <p:cNvSpPr/>
            <p:nvPr/>
          </p:nvSpPr>
          <p:spPr>
            <a:xfrm>
              <a:off x="6426356" y="3515598"/>
              <a:ext cx="163603" cy="375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FFCB1A0-502D-4845-B475-8863035AF0E8}"/>
                </a:ext>
              </a:extLst>
            </p:cNvPr>
            <p:cNvGrpSpPr/>
            <p:nvPr/>
          </p:nvGrpSpPr>
          <p:grpSpPr>
            <a:xfrm rot="10800000">
              <a:off x="6446534" y="3399762"/>
              <a:ext cx="123246" cy="114286"/>
              <a:chOff x="6783254" y="4123373"/>
              <a:chExt cx="508265" cy="166431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2E45FD0-C28A-45BF-A184-73BCB48C1DF9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54EE4E07-3327-40F9-91F1-286CE5A7280A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0F3E39C-4934-4385-AB3C-6A14042599B0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827324C-BC7E-4BB5-B7EB-F765274FE141}"/>
                </a:ext>
              </a:extLst>
            </p:cNvPr>
            <p:cNvGrpSpPr/>
            <p:nvPr/>
          </p:nvGrpSpPr>
          <p:grpSpPr>
            <a:xfrm rot="10800000">
              <a:off x="4442974" y="3415460"/>
              <a:ext cx="123246" cy="114286"/>
              <a:chOff x="6783254" y="4123373"/>
              <a:chExt cx="508265" cy="166431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545D610-9D07-402B-844F-C716A9941885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41B8863-FACD-4F94-AE6A-88C84B3BB21B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10CFCE6-9C33-4B85-976F-9AC6C0324B6D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6BCCECD-F315-409E-BAEB-04C1035EE1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1331" y="1437716"/>
              <a:ext cx="88097" cy="3988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696C2D7-9A5D-42BB-9B5A-978238DEA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5568" y="1429039"/>
              <a:ext cx="83203" cy="40897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47099CF-7D3B-4FC0-A7F6-D9FBFB91B429}"/>
                </a:ext>
              </a:extLst>
            </p:cNvPr>
            <p:cNvGrpSpPr/>
            <p:nvPr/>
          </p:nvGrpSpPr>
          <p:grpSpPr>
            <a:xfrm>
              <a:off x="4876801" y="2980789"/>
              <a:ext cx="517524" cy="303213"/>
              <a:chOff x="549276" y="1946275"/>
              <a:chExt cx="517524" cy="303213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C3E51BF0-D565-4996-AF01-1C428C12F25F}"/>
                  </a:ext>
                </a:extLst>
              </p:cNvPr>
              <p:cNvSpPr/>
              <p:nvPr/>
            </p:nvSpPr>
            <p:spPr>
              <a:xfrm>
                <a:off x="549276" y="1946275"/>
                <a:ext cx="517524" cy="3032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518F014-7068-4A56-931B-3A8E4B9E32E0}"/>
                  </a:ext>
                </a:extLst>
              </p:cNvPr>
              <p:cNvSpPr/>
              <p:nvPr/>
            </p:nvSpPr>
            <p:spPr>
              <a:xfrm>
                <a:off x="59770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0620B465-A9D1-4322-9348-044182D928AB}"/>
                  </a:ext>
                </a:extLst>
              </p:cNvPr>
              <p:cNvSpPr/>
              <p:nvPr/>
            </p:nvSpPr>
            <p:spPr>
              <a:xfrm>
                <a:off x="65750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0F80A566-1887-4734-9665-C1267889FC0A}"/>
                  </a:ext>
                </a:extLst>
              </p:cNvPr>
              <p:cNvSpPr/>
              <p:nvPr/>
            </p:nvSpPr>
            <p:spPr>
              <a:xfrm>
                <a:off x="71731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8AD61311-7A47-4668-88B3-23974357A289}"/>
                  </a:ext>
                </a:extLst>
              </p:cNvPr>
              <p:cNvSpPr/>
              <p:nvPr/>
            </p:nvSpPr>
            <p:spPr>
              <a:xfrm>
                <a:off x="77711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171D07DD-7126-4390-9AEE-36E530DF9130}"/>
                  </a:ext>
                </a:extLst>
              </p:cNvPr>
              <p:cNvSpPr/>
              <p:nvPr/>
            </p:nvSpPr>
            <p:spPr>
              <a:xfrm>
                <a:off x="83692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A0AFB222-EA40-4A34-9607-CC195E8358FF}"/>
                  </a:ext>
                </a:extLst>
              </p:cNvPr>
              <p:cNvSpPr/>
              <p:nvPr/>
            </p:nvSpPr>
            <p:spPr>
              <a:xfrm>
                <a:off x="89672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FC4850F-F92D-47AD-BB05-A8EF3A6AD007}"/>
                  </a:ext>
                </a:extLst>
              </p:cNvPr>
              <p:cNvSpPr/>
              <p:nvPr/>
            </p:nvSpPr>
            <p:spPr>
              <a:xfrm>
                <a:off x="95653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7C43D37C-BE9E-40B6-A336-8A0896BBF7D3}"/>
              </a:ext>
            </a:extLst>
          </p:cNvPr>
          <p:cNvSpPr txBox="1"/>
          <p:nvPr/>
        </p:nvSpPr>
        <p:spPr>
          <a:xfrm>
            <a:off x="7235372" y="4018852"/>
            <a:ext cx="2754879" cy="1713114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TOTAL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ROBOT</a:t>
            </a:r>
            <a:b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</a:b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OCR A Extended" panose="02010509020102010303" pitchFamily="50" charset="0"/>
              </a:rPr>
              <a:t>DOMINATION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4539B6A-4AEC-4C5A-B72A-0C6CAA53EAC5}"/>
              </a:ext>
            </a:extLst>
          </p:cNvPr>
          <p:cNvGrpSpPr/>
          <p:nvPr/>
        </p:nvGrpSpPr>
        <p:grpSpPr>
          <a:xfrm>
            <a:off x="4978919" y="4316443"/>
            <a:ext cx="1958085" cy="1958857"/>
            <a:chOff x="7445081" y="2053761"/>
            <a:chExt cx="2786242" cy="2787341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1FD61C2-9857-4C54-B9FF-27E55C883408}"/>
                </a:ext>
              </a:extLst>
            </p:cNvPr>
            <p:cNvSpPr/>
            <p:nvPr/>
          </p:nvSpPr>
          <p:spPr>
            <a:xfrm>
              <a:off x="7445081" y="2053761"/>
              <a:ext cx="2749618" cy="1422863"/>
            </a:xfrm>
            <a:custGeom>
              <a:avLst/>
              <a:gdLst>
                <a:gd name="connsiteX0" fmla="*/ 73319 w 2577033"/>
                <a:gd name="connsiteY0" fmla="*/ 1081324 h 1081324"/>
                <a:gd name="connsiteX1" fmla="*/ 51548 w 2577033"/>
                <a:gd name="connsiteY1" fmla="*/ 936181 h 1081324"/>
                <a:gd name="connsiteX2" fmla="*/ 44290 w 2577033"/>
                <a:gd name="connsiteY2" fmla="*/ 696695 h 1081324"/>
                <a:gd name="connsiteX3" fmla="*/ 15262 w 2577033"/>
                <a:gd name="connsiteY3" fmla="*/ 529781 h 1081324"/>
                <a:gd name="connsiteX4" fmla="*/ 748 w 2577033"/>
                <a:gd name="connsiteY4" fmla="*/ 478981 h 1081324"/>
                <a:gd name="connsiteX5" fmla="*/ 8005 w 2577033"/>
                <a:gd name="connsiteY5" fmla="*/ 246752 h 1081324"/>
                <a:gd name="connsiteX6" fmla="*/ 37033 w 2577033"/>
                <a:gd name="connsiteY6" fmla="*/ 101609 h 1081324"/>
                <a:gd name="connsiteX7" fmla="*/ 203948 w 2577033"/>
                <a:gd name="connsiteY7" fmla="*/ 108867 h 1081324"/>
                <a:gd name="connsiteX8" fmla="*/ 1452176 w 2577033"/>
                <a:gd name="connsiteY8" fmla="*/ 94352 h 1081324"/>
                <a:gd name="connsiteX9" fmla="*/ 1727948 w 2577033"/>
                <a:gd name="connsiteY9" fmla="*/ 72581 h 1081324"/>
                <a:gd name="connsiteX10" fmla="*/ 1851319 w 2577033"/>
                <a:gd name="connsiteY10" fmla="*/ 58067 h 1081324"/>
                <a:gd name="connsiteX11" fmla="*/ 1981948 w 2577033"/>
                <a:gd name="connsiteY11" fmla="*/ 50809 h 1081324"/>
                <a:gd name="connsiteX12" fmla="*/ 2032748 w 2577033"/>
                <a:gd name="connsiteY12" fmla="*/ 36295 h 1081324"/>
                <a:gd name="connsiteX13" fmla="*/ 2272233 w 2577033"/>
                <a:gd name="connsiteY13" fmla="*/ 21781 h 1081324"/>
                <a:gd name="connsiteX14" fmla="*/ 2511719 w 2577033"/>
                <a:gd name="connsiteY14" fmla="*/ 7267 h 1081324"/>
                <a:gd name="connsiteX15" fmla="*/ 2526233 w 2577033"/>
                <a:gd name="connsiteY15" fmla="*/ 101609 h 1081324"/>
                <a:gd name="connsiteX16" fmla="*/ 2540748 w 2577033"/>
                <a:gd name="connsiteY16" fmla="*/ 166924 h 1081324"/>
                <a:gd name="connsiteX17" fmla="*/ 2562519 w 2577033"/>
                <a:gd name="connsiteY17" fmla="*/ 290295 h 1081324"/>
                <a:gd name="connsiteX18" fmla="*/ 2569776 w 2577033"/>
                <a:gd name="connsiteY18" fmla="*/ 362867 h 1081324"/>
                <a:gd name="connsiteX19" fmla="*/ 2577033 w 2577033"/>
                <a:gd name="connsiteY19" fmla="*/ 391895 h 108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77033" h="1081324">
                  <a:moveTo>
                    <a:pt x="73319" y="1081324"/>
                  </a:moveTo>
                  <a:cubicBezTo>
                    <a:pt x="66837" y="1042433"/>
                    <a:pt x="53265" y="963077"/>
                    <a:pt x="51548" y="936181"/>
                  </a:cubicBezTo>
                  <a:cubicBezTo>
                    <a:pt x="46460" y="856478"/>
                    <a:pt x="50415" y="776325"/>
                    <a:pt x="44290" y="696695"/>
                  </a:cubicBezTo>
                  <a:cubicBezTo>
                    <a:pt x="40714" y="650209"/>
                    <a:pt x="29571" y="582248"/>
                    <a:pt x="15262" y="529781"/>
                  </a:cubicBezTo>
                  <a:cubicBezTo>
                    <a:pt x="10628" y="512791"/>
                    <a:pt x="5586" y="495914"/>
                    <a:pt x="748" y="478981"/>
                  </a:cubicBezTo>
                  <a:cubicBezTo>
                    <a:pt x="3167" y="401571"/>
                    <a:pt x="4970" y="324140"/>
                    <a:pt x="8005" y="246752"/>
                  </a:cubicBezTo>
                  <a:cubicBezTo>
                    <a:pt x="13686" y="101887"/>
                    <a:pt x="-28072" y="123314"/>
                    <a:pt x="37033" y="101609"/>
                  </a:cubicBezTo>
                  <a:cubicBezTo>
                    <a:pt x="92671" y="104028"/>
                    <a:pt x="148257" y="108867"/>
                    <a:pt x="203948" y="108867"/>
                  </a:cubicBezTo>
                  <a:cubicBezTo>
                    <a:pt x="783273" y="108867"/>
                    <a:pt x="967375" y="103858"/>
                    <a:pt x="1452176" y="94352"/>
                  </a:cubicBezTo>
                  <a:cubicBezTo>
                    <a:pt x="1688514" y="62841"/>
                    <a:pt x="1414502" y="96089"/>
                    <a:pt x="1727948" y="72581"/>
                  </a:cubicBezTo>
                  <a:cubicBezTo>
                    <a:pt x="1769239" y="69484"/>
                    <a:pt x="1810063" y="61603"/>
                    <a:pt x="1851319" y="58067"/>
                  </a:cubicBezTo>
                  <a:cubicBezTo>
                    <a:pt x="1894770" y="54343"/>
                    <a:pt x="1938405" y="53228"/>
                    <a:pt x="1981948" y="50809"/>
                  </a:cubicBezTo>
                  <a:cubicBezTo>
                    <a:pt x="1998881" y="45971"/>
                    <a:pt x="2015439" y="39540"/>
                    <a:pt x="2032748" y="36295"/>
                  </a:cubicBezTo>
                  <a:cubicBezTo>
                    <a:pt x="2091351" y="25307"/>
                    <a:pt x="2247174" y="22825"/>
                    <a:pt x="2272233" y="21781"/>
                  </a:cubicBezTo>
                  <a:cubicBezTo>
                    <a:pt x="2448568" y="-4670"/>
                    <a:pt x="2368598" y="-3744"/>
                    <a:pt x="2511719" y="7267"/>
                  </a:cubicBezTo>
                  <a:cubicBezTo>
                    <a:pt x="2516557" y="38714"/>
                    <a:pt x="2521002" y="70225"/>
                    <a:pt x="2526233" y="101609"/>
                  </a:cubicBezTo>
                  <a:cubicBezTo>
                    <a:pt x="2533531" y="145400"/>
                    <a:pt x="2532046" y="127768"/>
                    <a:pt x="2540748" y="166924"/>
                  </a:cubicBezTo>
                  <a:cubicBezTo>
                    <a:pt x="2548214" y="200521"/>
                    <a:pt x="2559248" y="266308"/>
                    <a:pt x="2562519" y="290295"/>
                  </a:cubicBezTo>
                  <a:cubicBezTo>
                    <a:pt x="2565804" y="314383"/>
                    <a:pt x="2566338" y="338800"/>
                    <a:pt x="2569776" y="362867"/>
                  </a:cubicBezTo>
                  <a:cubicBezTo>
                    <a:pt x="2571186" y="372741"/>
                    <a:pt x="2577033" y="391895"/>
                    <a:pt x="2577033" y="39189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90629BC-01F6-4459-B482-F36EC8475BB2}"/>
                </a:ext>
              </a:extLst>
            </p:cNvPr>
            <p:cNvSpPr/>
            <p:nvPr/>
          </p:nvSpPr>
          <p:spPr>
            <a:xfrm>
              <a:off x="7546181" y="3067050"/>
              <a:ext cx="2685142" cy="1774052"/>
            </a:xfrm>
            <a:custGeom>
              <a:avLst/>
              <a:gdLst>
                <a:gd name="connsiteX0" fmla="*/ 0 w 2685142"/>
                <a:gd name="connsiteY0" fmla="*/ 820057 h 1836057"/>
                <a:gd name="connsiteX1" fmla="*/ 7257 w 2685142"/>
                <a:gd name="connsiteY1" fmla="*/ 863600 h 1836057"/>
                <a:gd name="connsiteX2" fmla="*/ 14514 w 2685142"/>
                <a:gd name="connsiteY2" fmla="*/ 1066800 h 1836057"/>
                <a:gd name="connsiteX3" fmla="*/ 43542 w 2685142"/>
                <a:gd name="connsiteY3" fmla="*/ 1277257 h 1836057"/>
                <a:gd name="connsiteX4" fmla="*/ 50800 w 2685142"/>
                <a:gd name="connsiteY4" fmla="*/ 1299029 h 1836057"/>
                <a:gd name="connsiteX5" fmla="*/ 65314 w 2685142"/>
                <a:gd name="connsiteY5" fmla="*/ 1328057 h 1836057"/>
                <a:gd name="connsiteX6" fmla="*/ 72571 w 2685142"/>
                <a:gd name="connsiteY6" fmla="*/ 1756229 h 1836057"/>
                <a:gd name="connsiteX7" fmla="*/ 108857 w 2685142"/>
                <a:gd name="connsiteY7" fmla="*/ 1836057 h 1836057"/>
                <a:gd name="connsiteX8" fmla="*/ 290285 w 2685142"/>
                <a:gd name="connsiteY8" fmla="*/ 1814286 h 1836057"/>
                <a:gd name="connsiteX9" fmla="*/ 442685 w 2685142"/>
                <a:gd name="connsiteY9" fmla="*/ 1792515 h 1836057"/>
                <a:gd name="connsiteX10" fmla="*/ 486228 w 2685142"/>
                <a:gd name="connsiteY10" fmla="*/ 1778000 h 1836057"/>
                <a:gd name="connsiteX11" fmla="*/ 631371 w 2685142"/>
                <a:gd name="connsiteY11" fmla="*/ 1756229 h 1836057"/>
                <a:gd name="connsiteX12" fmla="*/ 653142 w 2685142"/>
                <a:gd name="connsiteY12" fmla="*/ 1741715 h 1836057"/>
                <a:gd name="connsiteX13" fmla="*/ 696685 w 2685142"/>
                <a:gd name="connsiteY13" fmla="*/ 1734457 h 1836057"/>
                <a:gd name="connsiteX14" fmla="*/ 820057 w 2685142"/>
                <a:gd name="connsiteY14" fmla="*/ 1719943 h 1836057"/>
                <a:gd name="connsiteX15" fmla="*/ 1103085 w 2685142"/>
                <a:gd name="connsiteY15" fmla="*/ 1690915 h 1836057"/>
                <a:gd name="connsiteX16" fmla="*/ 1422400 w 2685142"/>
                <a:gd name="connsiteY16" fmla="*/ 1669143 h 1836057"/>
                <a:gd name="connsiteX17" fmla="*/ 1487714 w 2685142"/>
                <a:gd name="connsiteY17" fmla="*/ 1661886 h 1836057"/>
                <a:gd name="connsiteX18" fmla="*/ 1756228 w 2685142"/>
                <a:gd name="connsiteY18" fmla="*/ 1640115 h 1836057"/>
                <a:gd name="connsiteX19" fmla="*/ 1981200 w 2685142"/>
                <a:gd name="connsiteY19" fmla="*/ 1618343 h 1836057"/>
                <a:gd name="connsiteX20" fmla="*/ 2104571 w 2685142"/>
                <a:gd name="connsiteY20" fmla="*/ 1603829 h 1836057"/>
                <a:gd name="connsiteX21" fmla="*/ 2198914 w 2685142"/>
                <a:gd name="connsiteY21" fmla="*/ 1596572 h 1836057"/>
                <a:gd name="connsiteX22" fmla="*/ 2307771 w 2685142"/>
                <a:gd name="connsiteY22" fmla="*/ 1582057 h 1836057"/>
                <a:gd name="connsiteX23" fmla="*/ 2656114 w 2685142"/>
                <a:gd name="connsiteY23" fmla="*/ 1553029 h 1836057"/>
                <a:gd name="connsiteX24" fmla="*/ 2648857 w 2685142"/>
                <a:gd name="connsiteY24" fmla="*/ 718457 h 1836057"/>
                <a:gd name="connsiteX25" fmla="*/ 2641600 w 2685142"/>
                <a:gd name="connsiteY25" fmla="*/ 493486 h 1836057"/>
                <a:gd name="connsiteX26" fmla="*/ 2656114 w 2685142"/>
                <a:gd name="connsiteY26" fmla="*/ 203200 h 1836057"/>
                <a:gd name="connsiteX27" fmla="*/ 2663371 w 2685142"/>
                <a:gd name="connsiteY27" fmla="*/ 130629 h 1836057"/>
                <a:gd name="connsiteX28" fmla="*/ 2670628 w 2685142"/>
                <a:gd name="connsiteY28" fmla="*/ 108857 h 1836057"/>
                <a:gd name="connsiteX29" fmla="*/ 2685142 w 2685142"/>
                <a:gd name="connsiteY29" fmla="*/ 50800 h 1836057"/>
                <a:gd name="connsiteX30" fmla="*/ 2677885 w 2685142"/>
                <a:gd name="connsiteY30" fmla="*/ 0 h 1836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85142" h="1836057">
                  <a:moveTo>
                    <a:pt x="0" y="820057"/>
                  </a:moveTo>
                  <a:cubicBezTo>
                    <a:pt x="2419" y="834571"/>
                    <a:pt x="6393" y="848911"/>
                    <a:pt x="7257" y="863600"/>
                  </a:cubicBezTo>
                  <a:cubicBezTo>
                    <a:pt x="11237" y="931260"/>
                    <a:pt x="10372" y="999150"/>
                    <a:pt x="14514" y="1066800"/>
                  </a:cubicBezTo>
                  <a:cubicBezTo>
                    <a:pt x="21553" y="1181777"/>
                    <a:pt x="20313" y="1192085"/>
                    <a:pt x="43542" y="1277257"/>
                  </a:cubicBezTo>
                  <a:cubicBezTo>
                    <a:pt x="45555" y="1284637"/>
                    <a:pt x="47786" y="1291998"/>
                    <a:pt x="50800" y="1299029"/>
                  </a:cubicBezTo>
                  <a:cubicBezTo>
                    <a:pt x="55062" y="1308972"/>
                    <a:pt x="60476" y="1318381"/>
                    <a:pt x="65314" y="1328057"/>
                  </a:cubicBezTo>
                  <a:cubicBezTo>
                    <a:pt x="67733" y="1470781"/>
                    <a:pt x="66371" y="1613619"/>
                    <a:pt x="72571" y="1756229"/>
                  </a:cubicBezTo>
                  <a:cubicBezTo>
                    <a:pt x="75868" y="1832062"/>
                    <a:pt x="67625" y="1822314"/>
                    <a:pt x="108857" y="1836057"/>
                  </a:cubicBezTo>
                  <a:cubicBezTo>
                    <a:pt x="247268" y="1808375"/>
                    <a:pt x="112323" y="1832082"/>
                    <a:pt x="290285" y="1814286"/>
                  </a:cubicBezTo>
                  <a:cubicBezTo>
                    <a:pt x="352006" y="1808114"/>
                    <a:pt x="387843" y="1801655"/>
                    <a:pt x="442685" y="1792515"/>
                  </a:cubicBezTo>
                  <a:cubicBezTo>
                    <a:pt x="457199" y="1787677"/>
                    <a:pt x="471293" y="1781319"/>
                    <a:pt x="486228" y="1778000"/>
                  </a:cubicBezTo>
                  <a:cubicBezTo>
                    <a:pt x="531791" y="1767875"/>
                    <a:pt x="584379" y="1762103"/>
                    <a:pt x="631371" y="1756229"/>
                  </a:cubicBezTo>
                  <a:cubicBezTo>
                    <a:pt x="638628" y="1751391"/>
                    <a:pt x="644868" y="1744473"/>
                    <a:pt x="653142" y="1741715"/>
                  </a:cubicBezTo>
                  <a:cubicBezTo>
                    <a:pt x="667101" y="1737062"/>
                    <a:pt x="682094" y="1736360"/>
                    <a:pt x="696685" y="1734457"/>
                  </a:cubicBezTo>
                  <a:cubicBezTo>
                    <a:pt x="737745" y="1729101"/>
                    <a:pt x="778885" y="1724354"/>
                    <a:pt x="820057" y="1719943"/>
                  </a:cubicBezTo>
                  <a:cubicBezTo>
                    <a:pt x="914355" y="1709840"/>
                    <a:pt x="1008411" y="1696485"/>
                    <a:pt x="1103085" y="1690915"/>
                  </a:cubicBezTo>
                  <a:cubicBezTo>
                    <a:pt x="1235496" y="1683125"/>
                    <a:pt x="1274947" y="1681431"/>
                    <a:pt x="1422400" y="1669143"/>
                  </a:cubicBezTo>
                  <a:cubicBezTo>
                    <a:pt x="1444230" y="1667324"/>
                    <a:pt x="1465904" y="1663931"/>
                    <a:pt x="1487714" y="1661886"/>
                  </a:cubicBezTo>
                  <a:cubicBezTo>
                    <a:pt x="1627359" y="1648795"/>
                    <a:pt x="1636065" y="1648698"/>
                    <a:pt x="1756228" y="1640115"/>
                  </a:cubicBezTo>
                  <a:cubicBezTo>
                    <a:pt x="1969036" y="1609712"/>
                    <a:pt x="1738871" y="1639725"/>
                    <a:pt x="1981200" y="1618343"/>
                  </a:cubicBezTo>
                  <a:cubicBezTo>
                    <a:pt x="2022447" y="1614704"/>
                    <a:pt x="2063369" y="1607949"/>
                    <a:pt x="2104571" y="1603829"/>
                  </a:cubicBezTo>
                  <a:cubicBezTo>
                    <a:pt x="2135955" y="1600691"/>
                    <a:pt x="2167553" y="1599932"/>
                    <a:pt x="2198914" y="1596572"/>
                  </a:cubicBezTo>
                  <a:cubicBezTo>
                    <a:pt x="2235312" y="1592672"/>
                    <a:pt x="2271329" y="1585528"/>
                    <a:pt x="2307771" y="1582057"/>
                  </a:cubicBezTo>
                  <a:cubicBezTo>
                    <a:pt x="2423763" y="1571010"/>
                    <a:pt x="2656114" y="1553029"/>
                    <a:pt x="2656114" y="1553029"/>
                  </a:cubicBezTo>
                  <a:cubicBezTo>
                    <a:pt x="2653695" y="1274838"/>
                    <a:pt x="2652668" y="996632"/>
                    <a:pt x="2648857" y="718457"/>
                  </a:cubicBezTo>
                  <a:cubicBezTo>
                    <a:pt x="2647829" y="643435"/>
                    <a:pt x="2640543" y="568508"/>
                    <a:pt x="2641600" y="493486"/>
                  </a:cubicBezTo>
                  <a:cubicBezTo>
                    <a:pt x="2642964" y="396613"/>
                    <a:pt x="2650312" y="299909"/>
                    <a:pt x="2656114" y="203200"/>
                  </a:cubicBezTo>
                  <a:cubicBezTo>
                    <a:pt x="2657570" y="178933"/>
                    <a:pt x="2659674" y="154657"/>
                    <a:pt x="2663371" y="130629"/>
                  </a:cubicBezTo>
                  <a:cubicBezTo>
                    <a:pt x="2664534" y="123068"/>
                    <a:pt x="2668615" y="116237"/>
                    <a:pt x="2670628" y="108857"/>
                  </a:cubicBezTo>
                  <a:cubicBezTo>
                    <a:pt x="2675877" y="89612"/>
                    <a:pt x="2680304" y="70152"/>
                    <a:pt x="2685142" y="50800"/>
                  </a:cubicBezTo>
                  <a:lnTo>
                    <a:pt x="2677885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FBF78C2-CB10-4272-8328-C01890603970}"/>
                </a:ext>
              </a:extLst>
            </p:cNvPr>
            <p:cNvSpPr/>
            <p:nvPr/>
          </p:nvSpPr>
          <p:spPr>
            <a:xfrm>
              <a:off x="7620000" y="4063592"/>
              <a:ext cx="1386114" cy="261665"/>
            </a:xfrm>
            <a:custGeom>
              <a:avLst/>
              <a:gdLst>
                <a:gd name="connsiteX0" fmla="*/ 0 w 1386114"/>
                <a:gd name="connsiteY0" fmla="*/ 261665 h 261665"/>
                <a:gd name="connsiteX1" fmla="*/ 130629 w 1386114"/>
                <a:gd name="connsiteY1" fmla="*/ 239894 h 261665"/>
                <a:gd name="connsiteX2" fmla="*/ 181429 w 1386114"/>
                <a:gd name="connsiteY2" fmla="*/ 232637 h 261665"/>
                <a:gd name="connsiteX3" fmla="*/ 232229 w 1386114"/>
                <a:gd name="connsiteY3" fmla="*/ 218122 h 261665"/>
                <a:gd name="connsiteX4" fmla="*/ 283029 w 1386114"/>
                <a:gd name="connsiteY4" fmla="*/ 203608 h 261665"/>
                <a:gd name="connsiteX5" fmla="*/ 348343 w 1386114"/>
                <a:gd name="connsiteY5" fmla="*/ 167322 h 261665"/>
                <a:gd name="connsiteX6" fmla="*/ 377371 w 1386114"/>
                <a:gd name="connsiteY6" fmla="*/ 160065 h 261665"/>
                <a:gd name="connsiteX7" fmla="*/ 442686 w 1386114"/>
                <a:gd name="connsiteY7" fmla="*/ 138294 h 261665"/>
                <a:gd name="connsiteX8" fmla="*/ 587829 w 1386114"/>
                <a:gd name="connsiteY8" fmla="*/ 102008 h 261665"/>
                <a:gd name="connsiteX9" fmla="*/ 674914 w 1386114"/>
                <a:gd name="connsiteY9" fmla="*/ 80237 h 261665"/>
                <a:gd name="connsiteX10" fmla="*/ 718457 w 1386114"/>
                <a:gd name="connsiteY10" fmla="*/ 65722 h 261665"/>
                <a:gd name="connsiteX11" fmla="*/ 798286 w 1386114"/>
                <a:gd name="connsiteY11" fmla="*/ 58465 h 261665"/>
                <a:gd name="connsiteX12" fmla="*/ 943429 w 1386114"/>
                <a:gd name="connsiteY12" fmla="*/ 43951 h 261665"/>
                <a:gd name="connsiteX13" fmla="*/ 1008743 w 1386114"/>
                <a:gd name="connsiteY13" fmla="*/ 36694 h 261665"/>
                <a:gd name="connsiteX14" fmla="*/ 1081314 w 1386114"/>
                <a:gd name="connsiteY14" fmla="*/ 22179 h 261665"/>
                <a:gd name="connsiteX15" fmla="*/ 1161143 w 1386114"/>
                <a:gd name="connsiteY15" fmla="*/ 14922 h 261665"/>
                <a:gd name="connsiteX16" fmla="*/ 1328057 w 1386114"/>
                <a:gd name="connsiteY16" fmla="*/ 408 h 261665"/>
                <a:gd name="connsiteX17" fmla="*/ 1386114 w 1386114"/>
                <a:gd name="connsiteY17" fmla="*/ 408 h 2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114" h="261665">
                  <a:moveTo>
                    <a:pt x="0" y="261665"/>
                  </a:moveTo>
                  <a:cubicBezTo>
                    <a:pt x="142169" y="247448"/>
                    <a:pt x="8165" y="264386"/>
                    <a:pt x="130629" y="239894"/>
                  </a:cubicBezTo>
                  <a:cubicBezTo>
                    <a:pt x="147402" y="236539"/>
                    <a:pt x="164600" y="235697"/>
                    <a:pt x="181429" y="232637"/>
                  </a:cubicBezTo>
                  <a:cubicBezTo>
                    <a:pt x="208324" y="227747"/>
                    <a:pt x="208323" y="225294"/>
                    <a:pt x="232229" y="218122"/>
                  </a:cubicBezTo>
                  <a:cubicBezTo>
                    <a:pt x="249097" y="213062"/>
                    <a:pt x="266895" y="210667"/>
                    <a:pt x="283029" y="203608"/>
                  </a:cubicBezTo>
                  <a:cubicBezTo>
                    <a:pt x="305846" y="193625"/>
                    <a:pt x="325730" y="177759"/>
                    <a:pt x="348343" y="167322"/>
                  </a:cubicBezTo>
                  <a:cubicBezTo>
                    <a:pt x="357399" y="163142"/>
                    <a:pt x="367838" y="162998"/>
                    <a:pt x="377371" y="160065"/>
                  </a:cubicBezTo>
                  <a:cubicBezTo>
                    <a:pt x="399305" y="153316"/>
                    <a:pt x="420512" y="144207"/>
                    <a:pt x="442686" y="138294"/>
                  </a:cubicBezTo>
                  <a:cubicBezTo>
                    <a:pt x="563461" y="106087"/>
                    <a:pt x="514719" y="116630"/>
                    <a:pt x="587829" y="102008"/>
                  </a:cubicBezTo>
                  <a:cubicBezTo>
                    <a:pt x="646227" y="72809"/>
                    <a:pt x="584623" y="99586"/>
                    <a:pt x="674914" y="80237"/>
                  </a:cubicBezTo>
                  <a:cubicBezTo>
                    <a:pt x="689874" y="77031"/>
                    <a:pt x="703390" y="68381"/>
                    <a:pt x="718457" y="65722"/>
                  </a:cubicBezTo>
                  <a:cubicBezTo>
                    <a:pt x="744770" y="61078"/>
                    <a:pt x="771691" y="61039"/>
                    <a:pt x="798286" y="58465"/>
                  </a:cubicBezTo>
                  <a:lnTo>
                    <a:pt x="943429" y="43951"/>
                  </a:lnTo>
                  <a:cubicBezTo>
                    <a:pt x="965200" y="41532"/>
                    <a:pt x="987106" y="40111"/>
                    <a:pt x="1008743" y="36694"/>
                  </a:cubicBezTo>
                  <a:cubicBezTo>
                    <a:pt x="1033111" y="32846"/>
                    <a:pt x="1056893" y="25668"/>
                    <a:pt x="1081314" y="22179"/>
                  </a:cubicBezTo>
                  <a:cubicBezTo>
                    <a:pt x="1107765" y="18400"/>
                    <a:pt x="1134544" y="17455"/>
                    <a:pt x="1161143" y="14922"/>
                  </a:cubicBezTo>
                  <a:cubicBezTo>
                    <a:pt x="1219248" y="9388"/>
                    <a:pt x="1268960" y="3222"/>
                    <a:pt x="1328057" y="408"/>
                  </a:cubicBezTo>
                  <a:cubicBezTo>
                    <a:pt x="1347387" y="-512"/>
                    <a:pt x="1366762" y="408"/>
                    <a:pt x="1386114" y="408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78AF6FF-8CA2-4245-A319-E658F3B62261}"/>
                </a:ext>
              </a:extLst>
            </p:cNvPr>
            <p:cNvSpPr/>
            <p:nvPr/>
          </p:nvSpPr>
          <p:spPr>
            <a:xfrm>
              <a:off x="7982743" y="2837543"/>
              <a:ext cx="72686" cy="1371600"/>
            </a:xfrm>
            <a:custGeom>
              <a:avLst/>
              <a:gdLst>
                <a:gd name="connsiteX0" fmla="*/ 72686 w 72686"/>
                <a:gd name="connsiteY0" fmla="*/ 1371600 h 1371600"/>
                <a:gd name="connsiteX1" fmla="*/ 65428 w 72686"/>
                <a:gd name="connsiteY1" fmla="*/ 1211943 h 1371600"/>
                <a:gd name="connsiteX2" fmla="*/ 50914 w 72686"/>
                <a:gd name="connsiteY2" fmla="*/ 957943 h 1371600"/>
                <a:gd name="connsiteX3" fmla="*/ 29143 w 72686"/>
                <a:gd name="connsiteY3" fmla="*/ 791028 h 1371600"/>
                <a:gd name="connsiteX4" fmla="*/ 21886 w 72686"/>
                <a:gd name="connsiteY4" fmla="*/ 660400 h 1371600"/>
                <a:gd name="connsiteX5" fmla="*/ 7371 w 72686"/>
                <a:gd name="connsiteY5" fmla="*/ 435428 h 1371600"/>
                <a:gd name="connsiteX6" fmla="*/ 114 w 72686"/>
                <a:gd name="connsiteY6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6" h="1371600">
                  <a:moveTo>
                    <a:pt x="72686" y="1371600"/>
                  </a:moveTo>
                  <a:cubicBezTo>
                    <a:pt x="39335" y="1288226"/>
                    <a:pt x="68588" y="1376273"/>
                    <a:pt x="65428" y="1211943"/>
                  </a:cubicBezTo>
                  <a:cubicBezTo>
                    <a:pt x="63797" y="1127154"/>
                    <a:pt x="58198" y="1042434"/>
                    <a:pt x="50914" y="957943"/>
                  </a:cubicBezTo>
                  <a:cubicBezTo>
                    <a:pt x="46095" y="902041"/>
                    <a:pt x="29143" y="791028"/>
                    <a:pt x="29143" y="791028"/>
                  </a:cubicBezTo>
                  <a:cubicBezTo>
                    <a:pt x="26724" y="747485"/>
                    <a:pt x="24551" y="703928"/>
                    <a:pt x="21886" y="660400"/>
                  </a:cubicBezTo>
                  <a:cubicBezTo>
                    <a:pt x="17294" y="585394"/>
                    <a:pt x="10732" y="510499"/>
                    <a:pt x="7371" y="435428"/>
                  </a:cubicBezTo>
                  <a:cubicBezTo>
                    <a:pt x="-1498" y="237358"/>
                    <a:pt x="114" y="180507"/>
                    <a:pt x="114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4994DF4-756E-47E6-ABC6-A230384E7BAA}"/>
                </a:ext>
              </a:extLst>
            </p:cNvPr>
            <p:cNvSpPr/>
            <p:nvPr/>
          </p:nvSpPr>
          <p:spPr>
            <a:xfrm>
              <a:off x="8546528" y="2182582"/>
              <a:ext cx="67817" cy="1074057"/>
            </a:xfrm>
            <a:custGeom>
              <a:avLst/>
              <a:gdLst>
                <a:gd name="connsiteX0" fmla="*/ 16901 w 67817"/>
                <a:gd name="connsiteY0" fmla="*/ 0 h 1074057"/>
                <a:gd name="connsiteX1" fmla="*/ 9643 w 67817"/>
                <a:gd name="connsiteY1" fmla="*/ 36285 h 1074057"/>
                <a:gd name="connsiteX2" fmla="*/ 16901 w 67817"/>
                <a:gd name="connsiteY2" fmla="*/ 529771 h 1074057"/>
                <a:gd name="connsiteX3" fmla="*/ 38672 w 67817"/>
                <a:gd name="connsiteY3" fmla="*/ 725714 h 1074057"/>
                <a:gd name="connsiteX4" fmla="*/ 45929 w 67817"/>
                <a:gd name="connsiteY4" fmla="*/ 812800 h 1074057"/>
                <a:gd name="connsiteX5" fmla="*/ 53186 w 67817"/>
                <a:gd name="connsiteY5" fmla="*/ 921657 h 1074057"/>
                <a:gd name="connsiteX6" fmla="*/ 67701 w 67817"/>
                <a:gd name="connsiteY6" fmla="*/ 1074057 h 107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17" h="1074057">
                  <a:moveTo>
                    <a:pt x="16901" y="0"/>
                  </a:moveTo>
                  <a:cubicBezTo>
                    <a:pt x="14482" y="12095"/>
                    <a:pt x="11173" y="24046"/>
                    <a:pt x="9643" y="36285"/>
                  </a:cubicBezTo>
                  <a:cubicBezTo>
                    <a:pt x="-11083" y="202083"/>
                    <a:pt x="6498" y="355006"/>
                    <a:pt x="16901" y="529771"/>
                  </a:cubicBezTo>
                  <a:cubicBezTo>
                    <a:pt x="20806" y="595371"/>
                    <a:pt x="33215" y="660225"/>
                    <a:pt x="38672" y="725714"/>
                  </a:cubicBezTo>
                  <a:cubicBezTo>
                    <a:pt x="41091" y="754743"/>
                    <a:pt x="43777" y="783750"/>
                    <a:pt x="45929" y="812800"/>
                  </a:cubicBezTo>
                  <a:cubicBezTo>
                    <a:pt x="48615" y="849067"/>
                    <a:pt x="49444" y="885484"/>
                    <a:pt x="53186" y="921657"/>
                  </a:cubicBezTo>
                  <a:cubicBezTo>
                    <a:pt x="70096" y="1085114"/>
                    <a:pt x="67701" y="966726"/>
                    <a:pt x="67701" y="107405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265259E-0AA1-4CEC-AD8F-E4301EF06FEA}"/>
                </a:ext>
              </a:extLst>
            </p:cNvPr>
            <p:cNvSpPr/>
            <p:nvPr/>
          </p:nvSpPr>
          <p:spPr>
            <a:xfrm>
              <a:off x="8593091" y="3558490"/>
              <a:ext cx="1037220" cy="1039820"/>
            </a:xfrm>
            <a:custGeom>
              <a:avLst/>
              <a:gdLst>
                <a:gd name="connsiteX0" fmla="*/ 595085 w 609682"/>
                <a:gd name="connsiteY0" fmla="*/ 1103086 h 1103086"/>
                <a:gd name="connsiteX1" fmla="*/ 609600 w 609682"/>
                <a:gd name="connsiteY1" fmla="*/ 754743 h 1103086"/>
                <a:gd name="connsiteX2" fmla="*/ 602342 w 609682"/>
                <a:gd name="connsiteY2" fmla="*/ 558800 h 1103086"/>
                <a:gd name="connsiteX3" fmla="*/ 595085 w 609682"/>
                <a:gd name="connsiteY3" fmla="*/ 246743 h 1103086"/>
                <a:gd name="connsiteX4" fmla="*/ 587828 w 609682"/>
                <a:gd name="connsiteY4" fmla="*/ 0 h 1103086"/>
                <a:gd name="connsiteX5" fmla="*/ 551542 w 609682"/>
                <a:gd name="connsiteY5" fmla="*/ 29029 h 1103086"/>
                <a:gd name="connsiteX6" fmla="*/ 522514 w 609682"/>
                <a:gd name="connsiteY6" fmla="*/ 50800 h 1103086"/>
                <a:gd name="connsiteX7" fmla="*/ 500742 w 609682"/>
                <a:gd name="connsiteY7" fmla="*/ 65315 h 1103086"/>
                <a:gd name="connsiteX8" fmla="*/ 471714 w 609682"/>
                <a:gd name="connsiteY8" fmla="*/ 79829 h 1103086"/>
                <a:gd name="connsiteX9" fmla="*/ 413657 w 609682"/>
                <a:gd name="connsiteY9" fmla="*/ 87086 h 1103086"/>
                <a:gd name="connsiteX10" fmla="*/ 391885 w 609682"/>
                <a:gd name="connsiteY10" fmla="*/ 94343 h 1103086"/>
                <a:gd name="connsiteX11" fmla="*/ 377371 w 609682"/>
                <a:gd name="connsiteY11" fmla="*/ 108858 h 1103086"/>
                <a:gd name="connsiteX12" fmla="*/ 341085 w 609682"/>
                <a:gd name="connsiteY12" fmla="*/ 116115 h 1103086"/>
                <a:gd name="connsiteX13" fmla="*/ 297542 w 609682"/>
                <a:gd name="connsiteY13" fmla="*/ 130629 h 1103086"/>
                <a:gd name="connsiteX14" fmla="*/ 275771 w 609682"/>
                <a:gd name="connsiteY14" fmla="*/ 137886 h 1103086"/>
                <a:gd name="connsiteX15" fmla="*/ 254000 w 609682"/>
                <a:gd name="connsiteY15" fmla="*/ 145143 h 1103086"/>
                <a:gd name="connsiteX16" fmla="*/ 50800 w 609682"/>
                <a:gd name="connsiteY16" fmla="*/ 166915 h 1103086"/>
                <a:gd name="connsiteX17" fmla="*/ 0 w 609682"/>
                <a:gd name="connsiteY17" fmla="*/ 188686 h 1103086"/>
                <a:gd name="connsiteX0" fmla="*/ 595085 w 609682"/>
                <a:gd name="connsiteY0" fmla="*/ 1085422 h 1085422"/>
                <a:gd name="connsiteX1" fmla="*/ 609600 w 609682"/>
                <a:gd name="connsiteY1" fmla="*/ 737079 h 1085422"/>
                <a:gd name="connsiteX2" fmla="*/ 602342 w 609682"/>
                <a:gd name="connsiteY2" fmla="*/ 541136 h 1085422"/>
                <a:gd name="connsiteX3" fmla="*/ 595085 w 609682"/>
                <a:gd name="connsiteY3" fmla="*/ 229079 h 1085422"/>
                <a:gd name="connsiteX4" fmla="*/ 551542 w 609682"/>
                <a:gd name="connsiteY4" fmla="*/ 11365 h 1085422"/>
                <a:gd name="connsiteX5" fmla="*/ 522514 w 609682"/>
                <a:gd name="connsiteY5" fmla="*/ 33136 h 1085422"/>
                <a:gd name="connsiteX6" fmla="*/ 500742 w 609682"/>
                <a:gd name="connsiteY6" fmla="*/ 47651 h 1085422"/>
                <a:gd name="connsiteX7" fmla="*/ 471714 w 609682"/>
                <a:gd name="connsiteY7" fmla="*/ 62165 h 1085422"/>
                <a:gd name="connsiteX8" fmla="*/ 413657 w 609682"/>
                <a:gd name="connsiteY8" fmla="*/ 69422 h 1085422"/>
                <a:gd name="connsiteX9" fmla="*/ 391885 w 609682"/>
                <a:gd name="connsiteY9" fmla="*/ 76679 h 1085422"/>
                <a:gd name="connsiteX10" fmla="*/ 377371 w 609682"/>
                <a:gd name="connsiteY10" fmla="*/ 91194 h 1085422"/>
                <a:gd name="connsiteX11" fmla="*/ 341085 w 609682"/>
                <a:gd name="connsiteY11" fmla="*/ 98451 h 1085422"/>
                <a:gd name="connsiteX12" fmla="*/ 297542 w 609682"/>
                <a:gd name="connsiteY12" fmla="*/ 112965 h 1085422"/>
                <a:gd name="connsiteX13" fmla="*/ 275771 w 609682"/>
                <a:gd name="connsiteY13" fmla="*/ 120222 h 1085422"/>
                <a:gd name="connsiteX14" fmla="*/ 254000 w 609682"/>
                <a:gd name="connsiteY14" fmla="*/ 127479 h 1085422"/>
                <a:gd name="connsiteX15" fmla="*/ 50800 w 609682"/>
                <a:gd name="connsiteY15" fmla="*/ 149251 h 1085422"/>
                <a:gd name="connsiteX16" fmla="*/ 0 w 609682"/>
                <a:gd name="connsiteY16" fmla="*/ 171022 h 1085422"/>
                <a:gd name="connsiteX0" fmla="*/ 595085 w 609682"/>
                <a:gd name="connsiteY0" fmla="*/ 1063427 h 1063427"/>
                <a:gd name="connsiteX1" fmla="*/ 609600 w 609682"/>
                <a:gd name="connsiteY1" fmla="*/ 715084 h 1063427"/>
                <a:gd name="connsiteX2" fmla="*/ 602342 w 609682"/>
                <a:gd name="connsiteY2" fmla="*/ 519141 h 1063427"/>
                <a:gd name="connsiteX3" fmla="*/ 595085 w 609682"/>
                <a:gd name="connsiteY3" fmla="*/ 207084 h 1063427"/>
                <a:gd name="connsiteX4" fmla="*/ 522514 w 609682"/>
                <a:gd name="connsiteY4" fmla="*/ 11141 h 1063427"/>
                <a:gd name="connsiteX5" fmla="*/ 500742 w 609682"/>
                <a:gd name="connsiteY5" fmla="*/ 25656 h 1063427"/>
                <a:gd name="connsiteX6" fmla="*/ 471714 w 609682"/>
                <a:gd name="connsiteY6" fmla="*/ 40170 h 1063427"/>
                <a:gd name="connsiteX7" fmla="*/ 413657 w 609682"/>
                <a:gd name="connsiteY7" fmla="*/ 47427 h 1063427"/>
                <a:gd name="connsiteX8" fmla="*/ 391885 w 609682"/>
                <a:gd name="connsiteY8" fmla="*/ 54684 h 1063427"/>
                <a:gd name="connsiteX9" fmla="*/ 377371 w 609682"/>
                <a:gd name="connsiteY9" fmla="*/ 69199 h 1063427"/>
                <a:gd name="connsiteX10" fmla="*/ 341085 w 609682"/>
                <a:gd name="connsiteY10" fmla="*/ 76456 h 1063427"/>
                <a:gd name="connsiteX11" fmla="*/ 297542 w 609682"/>
                <a:gd name="connsiteY11" fmla="*/ 90970 h 1063427"/>
                <a:gd name="connsiteX12" fmla="*/ 275771 w 609682"/>
                <a:gd name="connsiteY12" fmla="*/ 98227 h 1063427"/>
                <a:gd name="connsiteX13" fmla="*/ 254000 w 609682"/>
                <a:gd name="connsiteY13" fmla="*/ 105484 h 1063427"/>
                <a:gd name="connsiteX14" fmla="*/ 50800 w 609682"/>
                <a:gd name="connsiteY14" fmla="*/ 127256 h 1063427"/>
                <a:gd name="connsiteX15" fmla="*/ 0 w 609682"/>
                <a:gd name="connsiteY15" fmla="*/ 149027 h 1063427"/>
                <a:gd name="connsiteX0" fmla="*/ 595085 w 609682"/>
                <a:gd name="connsiteY0" fmla="*/ 1043566 h 1043566"/>
                <a:gd name="connsiteX1" fmla="*/ 609600 w 609682"/>
                <a:gd name="connsiteY1" fmla="*/ 695223 h 1043566"/>
                <a:gd name="connsiteX2" fmla="*/ 602342 w 609682"/>
                <a:gd name="connsiteY2" fmla="*/ 499280 h 1043566"/>
                <a:gd name="connsiteX3" fmla="*/ 595085 w 609682"/>
                <a:gd name="connsiteY3" fmla="*/ 187223 h 1043566"/>
                <a:gd name="connsiteX4" fmla="*/ 586808 w 609682"/>
                <a:gd name="connsiteY4" fmla="*/ 17474 h 1043566"/>
                <a:gd name="connsiteX5" fmla="*/ 500742 w 609682"/>
                <a:gd name="connsiteY5" fmla="*/ 5795 h 1043566"/>
                <a:gd name="connsiteX6" fmla="*/ 471714 w 609682"/>
                <a:gd name="connsiteY6" fmla="*/ 20309 h 1043566"/>
                <a:gd name="connsiteX7" fmla="*/ 413657 w 609682"/>
                <a:gd name="connsiteY7" fmla="*/ 27566 h 1043566"/>
                <a:gd name="connsiteX8" fmla="*/ 391885 w 609682"/>
                <a:gd name="connsiteY8" fmla="*/ 34823 h 1043566"/>
                <a:gd name="connsiteX9" fmla="*/ 377371 w 609682"/>
                <a:gd name="connsiteY9" fmla="*/ 49338 h 1043566"/>
                <a:gd name="connsiteX10" fmla="*/ 341085 w 609682"/>
                <a:gd name="connsiteY10" fmla="*/ 56595 h 1043566"/>
                <a:gd name="connsiteX11" fmla="*/ 297542 w 609682"/>
                <a:gd name="connsiteY11" fmla="*/ 71109 h 1043566"/>
                <a:gd name="connsiteX12" fmla="*/ 275771 w 609682"/>
                <a:gd name="connsiteY12" fmla="*/ 78366 h 1043566"/>
                <a:gd name="connsiteX13" fmla="*/ 254000 w 609682"/>
                <a:gd name="connsiteY13" fmla="*/ 85623 h 1043566"/>
                <a:gd name="connsiteX14" fmla="*/ 50800 w 609682"/>
                <a:gd name="connsiteY14" fmla="*/ 107395 h 1043566"/>
                <a:gd name="connsiteX15" fmla="*/ 0 w 609682"/>
                <a:gd name="connsiteY15" fmla="*/ 129166 h 1043566"/>
                <a:gd name="connsiteX0" fmla="*/ 595085 w 609682"/>
                <a:gd name="connsiteY0" fmla="*/ 1037799 h 1037799"/>
                <a:gd name="connsiteX1" fmla="*/ 609600 w 609682"/>
                <a:gd name="connsiteY1" fmla="*/ 689456 h 1037799"/>
                <a:gd name="connsiteX2" fmla="*/ 602342 w 609682"/>
                <a:gd name="connsiteY2" fmla="*/ 493513 h 1037799"/>
                <a:gd name="connsiteX3" fmla="*/ 595085 w 609682"/>
                <a:gd name="connsiteY3" fmla="*/ 181456 h 1037799"/>
                <a:gd name="connsiteX4" fmla="*/ 586808 w 609682"/>
                <a:gd name="connsiteY4" fmla="*/ 11707 h 1037799"/>
                <a:gd name="connsiteX5" fmla="*/ 500742 w 609682"/>
                <a:gd name="connsiteY5" fmla="*/ 28 h 1037799"/>
                <a:gd name="connsiteX6" fmla="*/ 471714 w 609682"/>
                <a:gd name="connsiteY6" fmla="*/ 14542 h 1037799"/>
                <a:gd name="connsiteX7" fmla="*/ 413657 w 609682"/>
                <a:gd name="connsiteY7" fmla="*/ 21799 h 1037799"/>
                <a:gd name="connsiteX8" fmla="*/ 391885 w 609682"/>
                <a:gd name="connsiteY8" fmla="*/ 29056 h 1037799"/>
                <a:gd name="connsiteX9" fmla="*/ 377371 w 609682"/>
                <a:gd name="connsiteY9" fmla="*/ 43571 h 1037799"/>
                <a:gd name="connsiteX10" fmla="*/ 341085 w 609682"/>
                <a:gd name="connsiteY10" fmla="*/ 50828 h 1037799"/>
                <a:gd name="connsiteX11" fmla="*/ 297542 w 609682"/>
                <a:gd name="connsiteY11" fmla="*/ 65342 h 1037799"/>
                <a:gd name="connsiteX12" fmla="*/ 275771 w 609682"/>
                <a:gd name="connsiteY12" fmla="*/ 72599 h 1037799"/>
                <a:gd name="connsiteX13" fmla="*/ 254000 w 609682"/>
                <a:gd name="connsiteY13" fmla="*/ 79856 h 1037799"/>
                <a:gd name="connsiteX14" fmla="*/ 50800 w 609682"/>
                <a:gd name="connsiteY14" fmla="*/ 101628 h 1037799"/>
                <a:gd name="connsiteX15" fmla="*/ 0 w 609682"/>
                <a:gd name="connsiteY15" fmla="*/ 123399 h 1037799"/>
                <a:gd name="connsiteX0" fmla="*/ 595085 w 609682"/>
                <a:gd name="connsiteY0" fmla="*/ 1037799 h 1037799"/>
                <a:gd name="connsiteX1" fmla="*/ 609600 w 609682"/>
                <a:gd name="connsiteY1" fmla="*/ 689456 h 1037799"/>
                <a:gd name="connsiteX2" fmla="*/ 602342 w 609682"/>
                <a:gd name="connsiteY2" fmla="*/ 493513 h 1037799"/>
                <a:gd name="connsiteX3" fmla="*/ 595085 w 609682"/>
                <a:gd name="connsiteY3" fmla="*/ 181456 h 1037799"/>
                <a:gd name="connsiteX4" fmla="*/ 586808 w 609682"/>
                <a:gd name="connsiteY4" fmla="*/ 11707 h 1037799"/>
                <a:gd name="connsiteX5" fmla="*/ 500742 w 609682"/>
                <a:gd name="connsiteY5" fmla="*/ 28 h 1037799"/>
                <a:gd name="connsiteX6" fmla="*/ 471714 w 609682"/>
                <a:gd name="connsiteY6" fmla="*/ 14542 h 1037799"/>
                <a:gd name="connsiteX7" fmla="*/ 413657 w 609682"/>
                <a:gd name="connsiteY7" fmla="*/ 21799 h 1037799"/>
                <a:gd name="connsiteX8" fmla="*/ 391885 w 609682"/>
                <a:gd name="connsiteY8" fmla="*/ 29056 h 1037799"/>
                <a:gd name="connsiteX9" fmla="*/ 377371 w 609682"/>
                <a:gd name="connsiteY9" fmla="*/ 43571 h 1037799"/>
                <a:gd name="connsiteX10" fmla="*/ 341085 w 609682"/>
                <a:gd name="connsiteY10" fmla="*/ 50828 h 1037799"/>
                <a:gd name="connsiteX11" fmla="*/ 297542 w 609682"/>
                <a:gd name="connsiteY11" fmla="*/ 65342 h 1037799"/>
                <a:gd name="connsiteX12" fmla="*/ 275771 w 609682"/>
                <a:gd name="connsiteY12" fmla="*/ 72599 h 1037799"/>
                <a:gd name="connsiteX13" fmla="*/ 254000 w 609682"/>
                <a:gd name="connsiteY13" fmla="*/ 79856 h 1037799"/>
                <a:gd name="connsiteX14" fmla="*/ 50800 w 609682"/>
                <a:gd name="connsiteY14" fmla="*/ 101628 h 1037799"/>
                <a:gd name="connsiteX15" fmla="*/ 0 w 609682"/>
                <a:gd name="connsiteY15" fmla="*/ 123399 h 1037799"/>
                <a:gd name="connsiteX0" fmla="*/ 595085 w 609682"/>
                <a:gd name="connsiteY0" fmla="*/ 1038026 h 1038026"/>
                <a:gd name="connsiteX1" fmla="*/ 609600 w 609682"/>
                <a:gd name="connsiteY1" fmla="*/ 689683 h 1038026"/>
                <a:gd name="connsiteX2" fmla="*/ 602342 w 609682"/>
                <a:gd name="connsiteY2" fmla="*/ 493740 h 1038026"/>
                <a:gd name="connsiteX3" fmla="*/ 595085 w 609682"/>
                <a:gd name="connsiteY3" fmla="*/ 181683 h 1038026"/>
                <a:gd name="connsiteX4" fmla="*/ 586808 w 609682"/>
                <a:gd name="connsiteY4" fmla="*/ 11934 h 1038026"/>
                <a:gd name="connsiteX5" fmla="*/ 500742 w 609682"/>
                <a:gd name="connsiteY5" fmla="*/ 255 h 1038026"/>
                <a:gd name="connsiteX6" fmla="*/ 413657 w 609682"/>
                <a:gd name="connsiteY6" fmla="*/ 22026 h 1038026"/>
                <a:gd name="connsiteX7" fmla="*/ 391885 w 609682"/>
                <a:gd name="connsiteY7" fmla="*/ 29283 h 1038026"/>
                <a:gd name="connsiteX8" fmla="*/ 377371 w 609682"/>
                <a:gd name="connsiteY8" fmla="*/ 43798 h 1038026"/>
                <a:gd name="connsiteX9" fmla="*/ 341085 w 609682"/>
                <a:gd name="connsiteY9" fmla="*/ 51055 h 1038026"/>
                <a:gd name="connsiteX10" fmla="*/ 297542 w 609682"/>
                <a:gd name="connsiteY10" fmla="*/ 65569 h 1038026"/>
                <a:gd name="connsiteX11" fmla="*/ 275771 w 609682"/>
                <a:gd name="connsiteY11" fmla="*/ 72826 h 1038026"/>
                <a:gd name="connsiteX12" fmla="*/ 254000 w 609682"/>
                <a:gd name="connsiteY12" fmla="*/ 80083 h 1038026"/>
                <a:gd name="connsiteX13" fmla="*/ 50800 w 609682"/>
                <a:gd name="connsiteY13" fmla="*/ 101855 h 1038026"/>
                <a:gd name="connsiteX14" fmla="*/ 0 w 609682"/>
                <a:gd name="connsiteY14" fmla="*/ 123626 h 1038026"/>
                <a:gd name="connsiteX0" fmla="*/ 595085 w 609682"/>
                <a:gd name="connsiteY0" fmla="*/ 1038026 h 1038026"/>
                <a:gd name="connsiteX1" fmla="*/ 609600 w 609682"/>
                <a:gd name="connsiteY1" fmla="*/ 689683 h 1038026"/>
                <a:gd name="connsiteX2" fmla="*/ 602342 w 609682"/>
                <a:gd name="connsiteY2" fmla="*/ 493740 h 1038026"/>
                <a:gd name="connsiteX3" fmla="*/ 595085 w 609682"/>
                <a:gd name="connsiteY3" fmla="*/ 181683 h 1038026"/>
                <a:gd name="connsiteX4" fmla="*/ 586808 w 609682"/>
                <a:gd name="connsiteY4" fmla="*/ 11934 h 1038026"/>
                <a:gd name="connsiteX5" fmla="*/ 500742 w 609682"/>
                <a:gd name="connsiteY5" fmla="*/ 255 h 1038026"/>
                <a:gd name="connsiteX6" fmla="*/ 413657 w 609682"/>
                <a:gd name="connsiteY6" fmla="*/ 22026 h 1038026"/>
                <a:gd name="connsiteX7" fmla="*/ 391885 w 609682"/>
                <a:gd name="connsiteY7" fmla="*/ 29283 h 1038026"/>
                <a:gd name="connsiteX8" fmla="*/ 341085 w 609682"/>
                <a:gd name="connsiteY8" fmla="*/ 51055 h 1038026"/>
                <a:gd name="connsiteX9" fmla="*/ 297542 w 609682"/>
                <a:gd name="connsiteY9" fmla="*/ 65569 h 1038026"/>
                <a:gd name="connsiteX10" fmla="*/ 275771 w 609682"/>
                <a:gd name="connsiteY10" fmla="*/ 72826 h 1038026"/>
                <a:gd name="connsiteX11" fmla="*/ 254000 w 609682"/>
                <a:gd name="connsiteY11" fmla="*/ 80083 h 1038026"/>
                <a:gd name="connsiteX12" fmla="*/ 50800 w 609682"/>
                <a:gd name="connsiteY12" fmla="*/ 101855 h 1038026"/>
                <a:gd name="connsiteX13" fmla="*/ 0 w 609682"/>
                <a:gd name="connsiteY13" fmla="*/ 123626 h 1038026"/>
                <a:gd name="connsiteX0" fmla="*/ 595085 w 609682"/>
                <a:gd name="connsiteY0" fmla="*/ 1038026 h 1038026"/>
                <a:gd name="connsiteX1" fmla="*/ 609600 w 609682"/>
                <a:gd name="connsiteY1" fmla="*/ 689683 h 1038026"/>
                <a:gd name="connsiteX2" fmla="*/ 602342 w 609682"/>
                <a:gd name="connsiteY2" fmla="*/ 493740 h 1038026"/>
                <a:gd name="connsiteX3" fmla="*/ 595085 w 609682"/>
                <a:gd name="connsiteY3" fmla="*/ 181683 h 1038026"/>
                <a:gd name="connsiteX4" fmla="*/ 586808 w 609682"/>
                <a:gd name="connsiteY4" fmla="*/ 11934 h 1038026"/>
                <a:gd name="connsiteX5" fmla="*/ 500742 w 609682"/>
                <a:gd name="connsiteY5" fmla="*/ 255 h 1038026"/>
                <a:gd name="connsiteX6" fmla="*/ 413657 w 609682"/>
                <a:gd name="connsiteY6" fmla="*/ 22026 h 1038026"/>
                <a:gd name="connsiteX7" fmla="*/ 341085 w 609682"/>
                <a:gd name="connsiteY7" fmla="*/ 51055 h 1038026"/>
                <a:gd name="connsiteX8" fmla="*/ 297542 w 609682"/>
                <a:gd name="connsiteY8" fmla="*/ 65569 h 1038026"/>
                <a:gd name="connsiteX9" fmla="*/ 275771 w 609682"/>
                <a:gd name="connsiteY9" fmla="*/ 72826 h 1038026"/>
                <a:gd name="connsiteX10" fmla="*/ 254000 w 609682"/>
                <a:gd name="connsiteY10" fmla="*/ 80083 h 1038026"/>
                <a:gd name="connsiteX11" fmla="*/ 50800 w 609682"/>
                <a:gd name="connsiteY11" fmla="*/ 101855 h 1038026"/>
                <a:gd name="connsiteX12" fmla="*/ 0 w 609682"/>
                <a:gd name="connsiteY12" fmla="*/ 123626 h 1038026"/>
                <a:gd name="connsiteX0" fmla="*/ 595085 w 609682"/>
                <a:gd name="connsiteY0" fmla="*/ 1038026 h 1038026"/>
                <a:gd name="connsiteX1" fmla="*/ 609600 w 609682"/>
                <a:gd name="connsiteY1" fmla="*/ 689683 h 1038026"/>
                <a:gd name="connsiteX2" fmla="*/ 602342 w 609682"/>
                <a:gd name="connsiteY2" fmla="*/ 493740 h 1038026"/>
                <a:gd name="connsiteX3" fmla="*/ 595085 w 609682"/>
                <a:gd name="connsiteY3" fmla="*/ 181683 h 1038026"/>
                <a:gd name="connsiteX4" fmla="*/ 586808 w 609682"/>
                <a:gd name="connsiteY4" fmla="*/ 11934 h 1038026"/>
                <a:gd name="connsiteX5" fmla="*/ 500742 w 609682"/>
                <a:gd name="connsiteY5" fmla="*/ 255 h 1038026"/>
                <a:gd name="connsiteX6" fmla="*/ 413657 w 609682"/>
                <a:gd name="connsiteY6" fmla="*/ 22026 h 1038026"/>
                <a:gd name="connsiteX7" fmla="*/ 341085 w 609682"/>
                <a:gd name="connsiteY7" fmla="*/ 51055 h 1038026"/>
                <a:gd name="connsiteX8" fmla="*/ 297542 w 609682"/>
                <a:gd name="connsiteY8" fmla="*/ 65569 h 1038026"/>
                <a:gd name="connsiteX9" fmla="*/ 254000 w 609682"/>
                <a:gd name="connsiteY9" fmla="*/ 80083 h 1038026"/>
                <a:gd name="connsiteX10" fmla="*/ 50800 w 609682"/>
                <a:gd name="connsiteY10" fmla="*/ 101855 h 1038026"/>
                <a:gd name="connsiteX11" fmla="*/ 0 w 609682"/>
                <a:gd name="connsiteY11" fmla="*/ 123626 h 1038026"/>
                <a:gd name="connsiteX0" fmla="*/ 595085 w 609682"/>
                <a:gd name="connsiteY0" fmla="*/ 1036438 h 1036438"/>
                <a:gd name="connsiteX1" fmla="*/ 609600 w 609682"/>
                <a:gd name="connsiteY1" fmla="*/ 688095 h 1036438"/>
                <a:gd name="connsiteX2" fmla="*/ 602342 w 609682"/>
                <a:gd name="connsiteY2" fmla="*/ 492152 h 1036438"/>
                <a:gd name="connsiteX3" fmla="*/ 595085 w 609682"/>
                <a:gd name="connsiteY3" fmla="*/ 180095 h 1036438"/>
                <a:gd name="connsiteX4" fmla="*/ 586808 w 609682"/>
                <a:gd name="connsiteY4" fmla="*/ 10346 h 1036438"/>
                <a:gd name="connsiteX5" fmla="*/ 501933 w 609682"/>
                <a:gd name="connsiteY5" fmla="*/ 18908 h 1036438"/>
                <a:gd name="connsiteX6" fmla="*/ 413657 w 609682"/>
                <a:gd name="connsiteY6" fmla="*/ 20438 h 1036438"/>
                <a:gd name="connsiteX7" fmla="*/ 341085 w 609682"/>
                <a:gd name="connsiteY7" fmla="*/ 49467 h 1036438"/>
                <a:gd name="connsiteX8" fmla="*/ 297542 w 609682"/>
                <a:gd name="connsiteY8" fmla="*/ 63981 h 1036438"/>
                <a:gd name="connsiteX9" fmla="*/ 254000 w 609682"/>
                <a:gd name="connsiteY9" fmla="*/ 78495 h 1036438"/>
                <a:gd name="connsiteX10" fmla="*/ 50800 w 609682"/>
                <a:gd name="connsiteY10" fmla="*/ 100267 h 1036438"/>
                <a:gd name="connsiteX11" fmla="*/ 0 w 609682"/>
                <a:gd name="connsiteY11" fmla="*/ 122038 h 1036438"/>
                <a:gd name="connsiteX0" fmla="*/ 595085 w 609682"/>
                <a:gd name="connsiteY0" fmla="*/ 1039820 h 1039820"/>
                <a:gd name="connsiteX1" fmla="*/ 609600 w 609682"/>
                <a:gd name="connsiteY1" fmla="*/ 691477 h 1039820"/>
                <a:gd name="connsiteX2" fmla="*/ 602342 w 609682"/>
                <a:gd name="connsiteY2" fmla="*/ 495534 h 1039820"/>
                <a:gd name="connsiteX3" fmla="*/ 595085 w 609682"/>
                <a:gd name="connsiteY3" fmla="*/ 183477 h 1039820"/>
                <a:gd name="connsiteX4" fmla="*/ 586808 w 609682"/>
                <a:gd name="connsiteY4" fmla="*/ 13728 h 1039820"/>
                <a:gd name="connsiteX5" fmla="*/ 501933 w 609682"/>
                <a:gd name="connsiteY5" fmla="*/ 11575 h 1039820"/>
                <a:gd name="connsiteX6" fmla="*/ 413657 w 609682"/>
                <a:gd name="connsiteY6" fmla="*/ 23820 h 1039820"/>
                <a:gd name="connsiteX7" fmla="*/ 341085 w 609682"/>
                <a:gd name="connsiteY7" fmla="*/ 52849 h 1039820"/>
                <a:gd name="connsiteX8" fmla="*/ 297542 w 609682"/>
                <a:gd name="connsiteY8" fmla="*/ 67363 h 1039820"/>
                <a:gd name="connsiteX9" fmla="*/ 254000 w 609682"/>
                <a:gd name="connsiteY9" fmla="*/ 81877 h 1039820"/>
                <a:gd name="connsiteX10" fmla="*/ 50800 w 609682"/>
                <a:gd name="connsiteY10" fmla="*/ 103649 h 1039820"/>
                <a:gd name="connsiteX11" fmla="*/ 0 w 609682"/>
                <a:gd name="connsiteY11" fmla="*/ 125420 h 103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682" h="1039820">
                  <a:moveTo>
                    <a:pt x="595085" y="1039820"/>
                  </a:moveTo>
                  <a:cubicBezTo>
                    <a:pt x="599923" y="923706"/>
                    <a:pt x="608051" y="807682"/>
                    <a:pt x="609600" y="691477"/>
                  </a:cubicBezTo>
                  <a:cubicBezTo>
                    <a:pt x="610471" y="626124"/>
                    <a:pt x="604209" y="560866"/>
                    <a:pt x="602342" y="495534"/>
                  </a:cubicBezTo>
                  <a:cubicBezTo>
                    <a:pt x="599370" y="391529"/>
                    <a:pt x="597674" y="263778"/>
                    <a:pt x="595085" y="183477"/>
                  </a:cubicBezTo>
                  <a:cubicBezTo>
                    <a:pt x="592496" y="103176"/>
                    <a:pt x="602333" y="42378"/>
                    <a:pt x="586808" y="13728"/>
                  </a:cubicBezTo>
                  <a:cubicBezTo>
                    <a:pt x="571283" y="-14922"/>
                    <a:pt x="530791" y="9893"/>
                    <a:pt x="501933" y="11575"/>
                  </a:cubicBezTo>
                  <a:cubicBezTo>
                    <a:pt x="473075" y="13257"/>
                    <a:pt x="431800" y="18982"/>
                    <a:pt x="413657" y="23820"/>
                  </a:cubicBezTo>
                  <a:cubicBezTo>
                    <a:pt x="387048" y="32287"/>
                    <a:pt x="360438" y="45592"/>
                    <a:pt x="341085" y="52849"/>
                  </a:cubicBezTo>
                  <a:cubicBezTo>
                    <a:pt x="321733" y="60106"/>
                    <a:pt x="312056" y="62525"/>
                    <a:pt x="297542" y="67363"/>
                  </a:cubicBezTo>
                  <a:lnTo>
                    <a:pt x="254000" y="81877"/>
                  </a:lnTo>
                  <a:cubicBezTo>
                    <a:pt x="174556" y="93455"/>
                    <a:pt x="258945" y="83506"/>
                    <a:pt x="50800" y="103649"/>
                  </a:cubicBezTo>
                  <a:cubicBezTo>
                    <a:pt x="40554" y="104640"/>
                    <a:pt x="13268" y="118786"/>
                    <a:pt x="0" y="12542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42D4F3D-CE17-4DFF-B517-23F8750C42B3}"/>
                </a:ext>
              </a:extLst>
            </p:cNvPr>
            <p:cNvSpPr/>
            <p:nvPr/>
          </p:nvSpPr>
          <p:spPr>
            <a:xfrm>
              <a:off x="9022672" y="2651124"/>
              <a:ext cx="1195842" cy="592819"/>
            </a:xfrm>
            <a:custGeom>
              <a:avLst/>
              <a:gdLst>
                <a:gd name="connsiteX0" fmla="*/ 544286 w 1197429"/>
                <a:gd name="connsiteY0" fmla="*/ 0 h 653143"/>
                <a:gd name="connsiteX1" fmla="*/ 471714 w 1197429"/>
                <a:gd name="connsiteY1" fmla="*/ 29029 h 653143"/>
                <a:gd name="connsiteX2" fmla="*/ 442686 w 1197429"/>
                <a:gd name="connsiteY2" fmla="*/ 36286 h 653143"/>
                <a:gd name="connsiteX3" fmla="*/ 348343 w 1197429"/>
                <a:gd name="connsiteY3" fmla="*/ 50800 h 653143"/>
                <a:gd name="connsiteX4" fmla="*/ 304800 w 1197429"/>
                <a:gd name="connsiteY4" fmla="*/ 79829 h 653143"/>
                <a:gd name="connsiteX5" fmla="*/ 261257 w 1197429"/>
                <a:gd name="connsiteY5" fmla="*/ 87086 h 653143"/>
                <a:gd name="connsiteX6" fmla="*/ 174172 w 1197429"/>
                <a:gd name="connsiteY6" fmla="*/ 94343 h 653143"/>
                <a:gd name="connsiteX7" fmla="*/ 87086 w 1197429"/>
                <a:gd name="connsiteY7" fmla="*/ 123371 h 653143"/>
                <a:gd name="connsiteX8" fmla="*/ 21772 w 1197429"/>
                <a:gd name="connsiteY8" fmla="*/ 145143 h 653143"/>
                <a:gd name="connsiteX9" fmla="*/ 0 w 1197429"/>
                <a:gd name="connsiteY9" fmla="*/ 152400 h 653143"/>
                <a:gd name="connsiteX10" fmla="*/ 14514 w 1197429"/>
                <a:gd name="connsiteY10" fmla="*/ 406400 h 653143"/>
                <a:gd name="connsiteX11" fmla="*/ 29029 w 1197429"/>
                <a:gd name="connsiteY11" fmla="*/ 478971 h 653143"/>
                <a:gd name="connsiteX12" fmla="*/ 36286 w 1197429"/>
                <a:gd name="connsiteY12" fmla="*/ 551543 h 653143"/>
                <a:gd name="connsiteX13" fmla="*/ 43543 w 1197429"/>
                <a:gd name="connsiteY13" fmla="*/ 580571 h 653143"/>
                <a:gd name="connsiteX14" fmla="*/ 65314 w 1197429"/>
                <a:gd name="connsiteY14" fmla="*/ 653143 h 653143"/>
                <a:gd name="connsiteX15" fmla="*/ 166914 w 1197429"/>
                <a:gd name="connsiteY15" fmla="*/ 638629 h 653143"/>
                <a:gd name="connsiteX16" fmla="*/ 355600 w 1197429"/>
                <a:gd name="connsiteY16" fmla="*/ 631371 h 653143"/>
                <a:gd name="connsiteX17" fmla="*/ 638629 w 1197429"/>
                <a:gd name="connsiteY17" fmla="*/ 595086 h 653143"/>
                <a:gd name="connsiteX18" fmla="*/ 660400 w 1197429"/>
                <a:gd name="connsiteY18" fmla="*/ 587829 h 653143"/>
                <a:gd name="connsiteX19" fmla="*/ 696686 w 1197429"/>
                <a:gd name="connsiteY19" fmla="*/ 580571 h 653143"/>
                <a:gd name="connsiteX20" fmla="*/ 747486 w 1197429"/>
                <a:gd name="connsiteY20" fmla="*/ 566057 h 653143"/>
                <a:gd name="connsiteX21" fmla="*/ 1197429 w 1197429"/>
                <a:gd name="connsiteY21" fmla="*/ 558800 h 653143"/>
                <a:gd name="connsiteX0" fmla="*/ 904648 w 1197429"/>
                <a:gd name="connsiteY0" fmla="*/ 4317 h 624123"/>
                <a:gd name="connsiteX1" fmla="*/ 471714 w 1197429"/>
                <a:gd name="connsiteY1" fmla="*/ 9 h 624123"/>
                <a:gd name="connsiteX2" fmla="*/ 442686 w 1197429"/>
                <a:gd name="connsiteY2" fmla="*/ 7266 h 624123"/>
                <a:gd name="connsiteX3" fmla="*/ 348343 w 1197429"/>
                <a:gd name="connsiteY3" fmla="*/ 21780 h 624123"/>
                <a:gd name="connsiteX4" fmla="*/ 304800 w 1197429"/>
                <a:gd name="connsiteY4" fmla="*/ 50809 h 624123"/>
                <a:gd name="connsiteX5" fmla="*/ 261257 w 1197429"/>
                <a:gd name="connsiteY5" fmla="*/ 58066 h 624123"/>
                <a:gd name="connsiteX6" fmla="*/ 174172 w 1197429"/>
                <a:gd name="connsiteY6" fmla="*/ 65323 h 624123"/>
                <a:gd name="connsiteX7" fmla="*/ 87086 w 1197429"/>
                <a:gd name="connsiteY7" fmla="*/ 94351 h 624123"/>
                <a:gd name="connsiteX8" fmla="*/ 21772 w 1197429"/>
                <a:gd name="connsiteY8" fmla="*/ 116123 h 624123"/>
                <a:gd name="connsiteX9" fmla="*/ 0 w 1197429"/>
                <a:gd name="connsiteY9" fmla="*/ 123380 h 624123"/>
                <a:gd name="connsiteX10" fmla="*/ 14514 w 1197429"/>
                <a:gd name="connsiteY10" fmla="*/ 377380 h 624123"/>
                <a:gd name="connsiteX11" fmla="*/ 29029 w 1197429"/>
                <a:gd name="connsiteY11" fmla="*/ 449951 h 624123"/>
                <a:gd name="connsiteX12" fmla="*/ 36286 w 1197429"/>
                <a:gd name="connsiteY12" fmla="*/ 522523 h 624123"/>
                <a:gd name="connsiteX13" fmla="*/ 43543 w 1197429"/>
                <a:gd name="connsiteY13" fmla="*/ 551551 h 624123"/>
                <a:gd name="connsiteX14" fmla="*/ 65314 w 1197429"/>
                <a:gd name="connsiteY14" fmla="*/ 624123 h 624123"/>
                <a:gd name="connsiteX15" fmla="*/ 166914 w 1197429"/>
                <a:gd name="connsiteY15" fmla="*/ 609609 h 624123"/>
                <a:gd name="connsiteX16" fmla="*/ 355600 w 1197429"/>
                <a:gd name="connsiteY16" fmla="*/ 602351 h 624123"/>
                <a:gd name="connsiteX17" fmla="*/ 638629 w 1197429"/>
                <a:gd name="connsiteY17" fmla="*/ 566066 h 624123"/>
                <a:gd name="connsiteX18" fmla="*/ 660400 w 1197429"/>
                <a:gd name="connsiteY18" fmla="*/ 558809 h 624123"/>
                <a:gd name="connsiteX19" fmla="*/ 696686 w 1197429"/>
                <a:gd name="connsiteY19" fmla="*/ 551551 h 624123"/>
                <a:gd name="connsiteX20" fmla="*/ 747486 w 1197429"/>
                <a:gd name="connsiteY20" fmla="*/ 537037 h 624123"/>
                <a:gd name="connsiteX21" fmla="*/ 1197429 w 1197429"/>
                <a:gd name="connsiteY21" fmla="*/ 529780 h 624123"/>
                <a:gd name="connsiteX0" fmla="*/ 782411 w 1197429"/>
                <a:gd name="connsiteY0" fmla="*/ 0 h 624569"/>
                <a:gd name="connsiteX1" fmla="*/ 471714 w 1197429"/>
                <a:gd name="connsiteY1" fmla="*/ 455 h 624569"/>
                <a:gd name="connsiteX2" fmla="*/ 442686 w 1197429"/>
                <a:gd name="connsiteY2" fmla="*/ 7712 h 624569"/>
                <a:gd name="connsiteX3" fmla="*/ 348343 w 1197429"/>
                <a:gd name="connsiteY3" fmla="*/ 22226 h 624569"/>
                <a:gd name="connsiteX4" fmla="*/ 304800 w 1197429"/>
                <a:gd name="connsiteY4" fmla="*/ 51255 h 624569"/>
                <a:gd name="connsiteX5" fmla="*/ 261257 w 1197429"/>
                <a:gd name="connsiteY5" fmla="*/ 58512 h 624569"/>
                <a:gd name="connsiteX6" fmla="*/ 174172 w 1197429"/>
                <a:gd name="connsiteY6" fmla="*/ 65769 h 624569"/>
                <a:gd name="connsiteX7" fmla="*/ 87086 w 1197429"/>
                <a:gd name="connsiteY7" fmla="*/ 94797 h 624569"/>
                <a:gd name="connsiteX8" fmla="*/ 21772 w 1197429"/>
                <a:gd name="connsiteY8" fmla="*/ 116569 h 624569"/>
                <a:gd name="connsiteX9" fmla="*/ 0 w 1197429"/>
                <a:gd name="connsiteY9" fmla="*/ 123826 h 624569"/>
                <a:gd name="connsiteX10" fmla="*/ 14514 w 1197429"/>
                <a:gd name="connsiteY10" fmla="*/ 377826 h 624569"/>
                <a:gd name="connsiteX11" fmla="*/ 29029 w 1197429"/>
                <a:gd name="connsiteY11" fmla="*/ 450397 h 624569"/>
                <a:gd name="connsiteX12" fmla="*/ 36286 w 1197429"/>
                <a:gd name="connsiteY12" fmla="*/ 522969 h 624569"/>
                <a:gd name="connsiteX13" fmla="*/ 43543 w 1197429"/>
                <a:gd name="connsiteY13" fmla="*/ 551997 h 624569"/>
                <a:gd name="connsiteX14" fmla="*/ 65314 w 1197429"/>
                <a:gd name="connsiteY14" fmla="*/ 624569 h 624569"/>
                <a:gd name="connsiteX15" fmla="*/ 166914 w 1197429"/>
                <a:gd name="connsiteY15" fmla="*/ 610055 h 624569"/>
                <a:gd name="connsiteX16" fmla="*/ 355600 w 1197429"/>
                <a:gd name="connsiteY16" fmla="*/ 602797 h 624569"/>
                <a:gd name="connsiteX17" fmla="*/ 638629 w 1197429"/>
                <a:gd name="connsiteY17" fmla="*/ 566512 h 624569"/>
                <a:gd name="connsiteX18" fmla="*/ 660400 w 1197429"/>
                <a:gd name="connsiteY18" fmla="*/ 559255 h 624569"/>
                <a:gd name="connsiteX19" fmla="*/ 696686 w 1197429"/>
                <a:gd name="connsiteY19" fmla="*/ 551997 h 624569"/>
                <a:gd name="connsiteX20" fmla="*/ 747486 w 1197429"/>
                <a:gd name="connsiteY20" fmla="*/ 537483 h 624569"/>
                <a:gd name="connsiteX21" fmla="*/ 1197429 w 1197429"/>
                <a:gd name="connsiteY21" fmla="*/ 530226 h 624569"/>
                <a:gd name="connsiteX0" fmla="*/ 782411 w 1197429"/>
                <a:gd name="connsiteY0" fmla="*/ 12 h 624581"/>
                <a:gd name="connsiteX1" fmla="*/ 471714 w 1197429"/>
                <a:gd name="connsiteY1" fmla="*/ 467 h 624581"/>
                <a:gd name="connsiteX2" fmla="*/ 348343 w 1197429"/>
                <a:gd name="connsiteY2" fmla="*/ 22238 h 624581"/>
                <a:gd name="connsiteX3" fmla="*/ 304800 w 1197429"/>
                <a:gd name="connsiteY3" fmla="*/ 51267 h 624581"/>
                <a:gd name="connsiteX4" fmla="*/ 261257 w 1197429"/>
                <a:gd name="connsiteY4" fmla="*/ 58524 h 624581"/>
                <a:gd name="connsiteX5" fmla="*/ 174172 w 1197429"/>
                <a:gd name="connsiteY5" fmla="*/ 65781 h 624581"/>
                <a:gd name="connsiteX6" fmla="*/ 87086 w 1197429"/>
                <a:gd name="connsiteY6" fmla="*/ 94809 h 624581"/>
                <a:gd name="connsiteX7" fmla="*/ 21772 w 1197429"/>
                <a:gd name="connsiteY7" fmla="*/ 116581 h 624581"/>
                <a:gd name="connsiteX8" fmla="*/ 0 w 1197429"/>
                <a:gd name="connsiteY8" fmla="*/ 123838 h 624581"/>
                <a:gd name="connsiteX9" fmla="*/ 14514 w 1197429"/>
                <a:gd name="connsiteY9" fmla="*/ 377838 h 624581"/>
                <a:gd name="connsiteX10" fmla="*/ 29029 w 1197429"/>
                <a:gd name="connsiteY10" fmla="*/ 450409 h 624581"/>
                <a:gd name="connsiteX11" fmla="*/ 36286 w 1197429"/>
                <a:gd name="connsiteY11" fmla="*/ 522981 h 624581"/>
                <a:gd name="connsiteX12" fmla="*/ 43543 w 1197429"/>
                <a:gd name="connsiteY12" fmla="*/ 552009 h 624581"/>
                <a:gd name="connsiteX13" fmla="*/ 65314 w 1197429"/>
                <a:gd name="connsiteY13" fmla="*/ 624581 h 624581"/>
                <a:gd name="connsiteX14" fmla="*/ 166914 w 1197429"/>
                <a:gd name="connsiteY14" fmla="*/ 610067 h 624581"/>
                <a:gd name="connsiteX15" fmla="*/ 355600 w 1197429"/>
                <a:gd name="connsiteY15" fmla="*/ 602809 h 624581"/>
                <a:gd name="connsiteX16" fmla="*/ 638629 w 1197429"/>
                <a:gd name="connsiteY16" fmla="*/ 566524 h 624581"/>
                <a:gd name="connsiteX17" fmla="*/ 660400 w 1197429"/>
                <a:gd name="connsiteY17" fmla="*/ 559267 h 624581"/>
                <a:gd name="connsiteX18" fmla="*/ 696686 w 1197429"/>
                <a:gd name="connsiteY18" fmla="*/ 552009 h 624581"/>
                <a:gd name="connsiteX19" fmla="*/ 747486 w 1197429"/>
                <a:gd name="connsiteY19" fmla="*/ 537495 h 624581"/>
                <a:gd name="connsiteX20" fmla="*/ 1197429 w 1197429"/>
                <a:gd name="connsiteY20" fmla="*/ 530238 h 624581"/>
                <a:gd name="connsiteX0" fmla="*/ 782411 w 1197429"/>
                <a:gd name="connsiteY0" fmla="*/ 12 h 624581"/>
                <a:gd name="connsiteX1" fmla="*/ 471714 w 1197429"/>
                <a:gd name="connsiteY1" fmla="*/ 467 h 624581"/>
                <a:gd name="connsiteX2" fmla="*/ 348343 w 1197429"/>
                <a:gd name="connsiteY2" fmla="*/ 22238 h 624581"/>
                <a:gd name="connsiteX3" fmla="*/ 261257 w 1197429"/>
                <a:gd name="connsiteY3" fmla="*/ 58524 h 624581"/>
                <a:gd name="connsiteX4" fmla="*/ 174172 w 1197429"/>
                <a:gd name="connsiteY4" fmla="*/ 65781 h 624581"/>
                <a:gd name="connsiteX5" fmla="*/ 87086 w 1197429"/>
                <a:gd name="connsiteY5" fmla="*/ 94809 h 624581"/>
                <a:gd name="connsiteX6" fmla="*/ 21772 w 1197429"/>
                <a:gd name="connsiteY6" fmla="*/ 116581 h 624581"/>
                <a:gd name="connsiteX7" fmla="*/ 0 w 1197429"/>
                <a:gd name="connsiteY7" fmla="*/ 123838 h 624581"/>
                <a:gd name="connsiteX8" fmla="*/ 14514 w 1197429"/>
                <a:gd name="connsiteY8" fmla="*/ 377838 h 624581"/>
                <a:gd name="connsiteX9" fmla="*/ 29029 w 1197429"/>
                <a:gd name="connsiteY9" fmla="*/ 450409 h 624581"/>
                <a:gd name="connsiteX10" fmla="*/ 36286 w 1197429"/>
                <a:gd name="connsiteY10" fmla="*/ 522981 h 624581"/>
                <a:gd name="connsiteX11" fmla="*/ 43543 w 1197429"/>
                <a:gd name="connsiteY11" fmla="*/ 552009 h 624581"/>
                <a:gd name="connsiteX12" fmla="*/ 65314 w 1197429"/>
                <a:gd name="connsiteY12" fmla="*/ 624581 h 624581"/>
                <a:gd name="connsiteX13" fmla="*/ 166914 w 1197429"/>
                <a:gd name="connsiteY13" fmla="*/ 610067 h 624581"/>
                <a:gd name="connsiteX14" fmla="*/ 355600 w 1197429"/>
                <a:gd name="connsiteY14" fmla="*/ 602809 h 624581"/>
                <a:gd name="connsiteX15" fmla="*/ 638629 w 1197429"/>
                <a:gd name="connsiteY15" fmla="*/ 566524 h 624581"/>
                <a:gd name="connsiteX16" fmla="*/ 660400 w 1197429"/>
                <a:gd name="connsiteY16" fmla="*/ 559267 h 624581"/>
                <a:gd name="connsiteX17" fmla="*/ 696686 w 1197429"/>
                <a:gd name="connsiteY17" fmla="*/ 552009 h 624581"/>
                <a:gd name="connsiteX18" fmla="*/ 747486 w 1197429"/>
                <a:gd name="connsiteY18" fmla="*/ 537495 h 624581"/>
                <a:gd name="connsiteX19" fmla="*/ 1197429 w 1197429"/>
                <a:gd name="connsiteY19" fmla="*/ 530238 h 624581"/>
                <a:gd name="connsiteX0" fmla="*/ 782411 w 1197429"/>
                <a:gd name="connsiteY0" fmla="*/ 12 h 624581"/>
                <a:gd name="connsiteX1" fmla="*/ 471714 w 1197429"/>
                <a:gd name="connsiteY1" fmla="*/ 467 h 624581"/>
                <a:gd name="connsiteX2" fmla="*/ 348343 w 1197429"/>
                <a:gd name="connsiteY2" fmla="*/ 22238 h 624581"/>
                <a:gd name="connsiteX3" fmla="*/ 174172 w 1197429"/>
                <a:gd name="connsiteY3" fmla="*/ 65781 h 624581"/>
                <a:gd name="connsiteX4" fmla="*/ 87086 w 1197429"/>
                <a:gd name="connsiteY4" fmla="*/ 94809 h 624581"/>
                <a:gd name="connsiteX5" fmla="*/ 21772 w 1197429"/>
                <a:gd name="connsiteY5" fmla="*/ 116581 h 624581"/>
                <a:gd name="connsiteX6" fmla="*/ 0 w 1197429"/>
                <a:gd name="connsiteY6" fmla="*/ 123838 h 624581"/>
                <a:gd name="connsiteX7" fmla="*/ 14514 w 1197429"/>
                <a:gd name="connsiteY7" fmla="*/ 377838 h 624581"/>
                <a:gd name="connsiteX8" fmla="*/ 29029 w 1197429"/>
                <a:gd name="connsiteY8" fmla="*/ 450409 h 624581"/>
                <a:gd name="connsiteX9" fmla="*/ 36286 w 1197429"/>
                <a:gd name="connsiteY9" fmla="*/ 522981 h 624581"/>
                <a:gd name="connsiteX10" fmla="*/ 43543 w 1197429"/>
                <a:gd name="connsiteY10" fmla="*/ 552009 h 624581"/>
                <a:gd name="connsiteX11" fmla="*/ 65314 w 1197429"/>
                <a:gd name="connsiteY11" fmla="*/ 624581 h 624581"/>
                <a:gd name="connsiteX12" fmla="*/ 166914 w 1197429"/>
                <a:gd name="connsiteY12" fmla="*/ 610067 h 624581"/>
                <a:gd name="connsiteX13" fmla="*/ 355600 w 1197429"/>
                <a:gd name="connsiteY13" fmla="*/ 602809 h 624581"/>
                <a:gd name="connsiteX14" fmla="*/ 638629 w 1197429"/>
                <a:gd name="connsiteY14" fmla="*/ 566524 h 624581"/>
                <a:gd name="connsiteX15" fmla="*/ 660400 w 1197429"/>
                <a:gd name="connsiteY15" fmla="*/ 559267 h 624581"/>
                <a:gd name="connsiteX16" fmla="*/ 696686 w 1197429"/>
                <a:gd name="connsiteY16" fmla="*/ 552009 h 624581"/>
                <a:gd name="connsiteX17" fmla="*/ 747486 w 1197429"/>
                <a:gd name="connsiteY17" fmla="*/ 537495 h 624581"/>
                <a:gd name="connsiteX18" fmla="*/ 1197429 w 1197429"/>
                <a:gd name="connsiteY18" fmla="*/ 530238 h 624581"/>
                <a:gd name="connsiteX0" fmla="*/ 782411 w 1197429"/>
                <a:gd name="connsiteY0" fmla="*/ 1277 h 625846"/>
                <a:gd name="connsiteX1" fmla="*/ 471714 w 1197429"/>
                <a:gd name="connsiteY1" fmla="*/ 1732 h 625846"/>
                <a:gd name="connsiteX2" fmla="*/ 353106 w 1197429"/>
                <a:gd name="connsiteY2" fmla="*/ 50491 h 625846"/>
                <a:gd name="connsiteX3" fmla="*/ 174172 w 1197429"/>
                <a:gd name="connsiteY3" fmla="*/ 67046 h 625846"/>
                <a:gd name="connsiteX4" fmla="*/ 87086 w 1197429"/>
                <a:gd name="connsiteY4" fmla="*/ 96074 h 625846"/>
                <a:gd name="connsiteX5" fmla="*/ 21772 w 1197429"/>
                <a:gd name="connsiteY5" fmla="*/ 117846 h 625846"/>
                <a:gd name="connsiteX6" fmla="*/ 0 w 1197429"/>
                <a:gd name="connsiteY6" fmla="*/ 125103 h 625846"/>
                <a:gd name="connsiteX7" fmla="*/ 14514 w 1197429"/>
                <a:gd name="connsiteY7" fmla="*/ 379103 h 625846"/>
                <a:gd name="connsiteX8" fmla="*/ 29029 w 1197429"/>
                <a:gd name="connsiteY8" fmla="*/ 451674 h 625846"/>
                <a:gd name="connsiteX9" fmla="*/ 36286 w 1197429"/>
                <a:gd name="connsiteY9" fmla="*/ 524246 h 625846"/>
                <a:gd name="connsiteX10" fmla="*/ 43543 w 1197429"/>
                <a:gd name="connsiteY10" fmla="*/ 553274 h 625846"/>
                <a:gd name="connsiteX11" fmla="*/ 65314 w 1197429"/>
                <a:gd name="connsiteY11" fmla="*/ 625846 h 625846"/>
                <a:gd name="connsiteX12" fmla="*/ 166914 w 1197429"/>
                <a:gd name="connsiteY12" fmla="*/ 611332 h 625846"/>
                <a:gd name="connsiteX13" fmla="*/ 355600 w 1197429"/>
                <a:gd name="connsiteY13" fmla="*/ 604074 h 625846"/>
                <a:gd name="connsiteX14" fmla="*/ 638629 w 1197429"/>
                <a:gd name="connsiteY14" fmla="*/ 567789 h 625846"/>
                <a:gd name="connsiteX15" fmla="*/ 660400 w 1197429"/>
                <a:gd name="connsiteY15" fmla="*/ 560532 h 625846"/>
                <a:gd name="connsiteX16" fmla="*/ 696686 w 1197429"/>
                <a:gd name="connsiteY16" fmla="*/ 553274 h 625846"/>
                <a:gd name="connsiteX17" fmla="*/ 747486 w 1197429"/>
                <a:gd name="connsiteY17" fmla="*/ 538760 h 625846"/>
                <a:gd name="connsiteX18" fmla="*/ 1197429 w 1197429"/>
                <a:gd name="connsiteY18" fmla="*/ 531503 h 625846"/>
                <a:gd name="connsiteX0" fmla="*/ 782411 w 1197429"/>
                <a:gd name="connsiteY0" fmla="*/ 0 h 624569"/>
                <a:gd name="connsiteX1" fmla="*/ 478064 w 1197429"/>
                <a:gd name="connsiteY1" fmla="*/ 43318 h 624569"/>
                <a:gd name="connsiteX2" fmla="*/ 353106 w 1197429"/>
                <a:gd name="connsiteY2" fmla="*/ 49214 h 624569"/>
                <a:gd name="connsiteX3" fmla="*/ 174172 w 1197429"/>
                <a:gd name="connsiteY3" fmla="*/ 65769 h 624569"/>
                <a:gd name="connsiteX4" fmla="*/ 87086 w 1197429"/>
                <a:gd name="connsiteY4" fmla="*/ 94797 h 624569"/>
                <a:gd name="connsiteX5" fmla="*/ 21772 w 1197429"/>
                <a:gd name="connsiteY5" fmla="*/ 116569 h 624569"/>
                <a:gd name="connsiteX6" fmla="*/ 0 w 1197429"/>
                <a:gd name="connsiteY6" fmla="*/ 123826 h 624569"/>
                <a:gd name="connsiteX7" fmla="*/ 14514 w 1197429"/>
                <a:gd name="connsiteY7" fmla="*/ 377826 h 624569"/>
                <a:gd name="connsiteX8" fmla="*/ 29029 w 1197429"/>
                <a:gd name="connsiteY8" fmla="*/ 450397 h 624569"/>
                <a:gd name="connsiteX9" fmla="*/ 36286 w 1197429"/>
                <a:gd name="connsiteY9" fmla="*/ 522969 h 624569"/>
                <a:gd name="connsiteX10" fmla="*/ 43543 w 1197429"/>
                <a:gd name="connsiteY10" fmla="*/ 551997 h 624569"/>
                <a:gd name="connsiteX11" fmla="*/ 65314 w 1197429"/>
                <a:gd name="connsiteY11" fmla="*/ 624569 h 624569"/>
                <a:gd name="connsiteX12" fmla="*/ 166914 w 1197429"/>
                <a:gd name="connsiteY12" fmla="*/ 610055 h 624569"/>
                <a:gd name="connsiteX13" fmla="*/ 355600 w 1197429"/>
                <a:gd name="connsiteY13" fmla="*/ 602797 h 624569"/>
                <a:gd name="connsiteX14" fmla="*/ 638629 w 1197429"/>
                <a:gd name="connsiteY14" fmla="*/ 566512 h 624569"/>
                <a:gd name="connsiteX15" fmla="*/ 660400 w 1197429"/>
                <a:gd name="connsiteY15" fmla="*/ 559255 h 624569"/>
                <a:gd name="connsiteX16" fmla="*/ 696686 w 1197429"/>
                <a:gd name="connsiteY16" fmla="*/ 551997 h 624569"/>
                <a:gd name="connsiteX17" fmla="*/ 747486 w 1197429"/>
                <a:gd name="connsiteY17" fmla="*/ 537483 h 624569"/>
                <a:gd name="connsiteX18" fmla="*/ 1197429 w 1197429"/>
                <a:gd name="connsiteY18" fmla="*/ 530226 h 624569"/>
                <a:gd name="connsiteX0" fmla="*/ 780823 w 1197429"/>
                <a:gd name="connsiteY0" fmla="*/ 0 h 592819"/>
                <a:gd name="connsiteX1" fmla="*/ 478064 w 1197429"/>
                <a:gd name="connsiteY1" fmla="*/ 11568 h 592819"/>
                <a:gd name="connsiteX2" fmla="*/ 353106 w 1197429"/>
                <a:gd name="connsiteY2" fmla="*/ 17464 h 592819"/>
                <a:gd name="connsiteX3" fmla="*/ 174172 w 1197429"/>
                <a:gd name="connsiteY3" fmla="*/ 34019 h 592819"/>
                <a:gd name="connsiteX4" fmla="*/ 87086 w 1197429"/>
                <a:gd name="connsiteY4" fmla="*/ 63047 h 592819"/>
                <a:gd name="connsiteX5" fmla="*/ 21772 w 1197429"/>
                <a:gd name="connsiteY5" fmla="*/ 84819 h 592819"/>
                <a:gd name="connsiteX6" fmla="*/ 0 w 1197429"/>
                <a:gd name="connsiteY6" fmla="*/ 92076 h 592819"/>
                <a:gd name="connsiteX7" fmla="*/ 14514 w 1197429"/>
                <a:gd name="connsiteY7" fmla="*/ 346076 h 592819"/>
                <a:gd name="connsiteX8" fmla="*/ 29029 w 1197429"/>
                <a:gd name="connsiteY8" fmla="*/ 418647 h 592819"/>
                <a:gd name="connsiteX9" fmla="*/ 36286 w 1197429"/>
                <a:gd name="connsiteY9" fmla="*/ 491219 h 592819"/>
                <a:gd name="connsiteX10" fmla="*/ 43543 w 1197429"/>
                <a:gd name="connsiteY10" fmla="*/ 520247 h 592819"/>
                <a:gd name="connsiteX11" fmla="*/ 65314 w 1197429"/>
                <a:gd name="connsiteY11" fmla="*/ 592819 h 592819"/>
                <a:gd name="connsiteX12" fmla="*/ 166914 w 1197429"/>
                <a:gd name="connsiteY12" fmla="*/ 578305 h 592819"/>
                <a:gd name="connsiteX13" fmla="*/ 355600 w 1197429"/>
                <a:gd name="connsiteY13" fmla="*/ 571047 h 592819"/>
                <a:gd name="connsiteX14" fmla="*/ 638629 w 1197429"/>
                <a:gd name="connsiteY14" fmla="*/ 534762 h 592819"/>
                <a:gd name="connsiteX15" fmla="*/ 660400 w 1197429"/>
                <a:gd name="connsiteY15" fmla="*/ 527505 h 592819"/>
                <a:gd name="connsiteX16" fmla="*/ 696686 w 1197429"/>
                <a:gd name="connsiteY16" fmla="*/ 520247 h 592819"/>
                <a:gd name="connsiteX17" fmla="*/ 747486 w 1197429"/>
                <a:gd name="connsiteY17" fmla="*/ 505733 h 592819"/>
                <a:gd name="connsiteX18" fmla="*/ 1197429 w 1197429"/>
                <a:gd name="connsiteY18" fmla="*/ 498476 h 592819"/>
                <a:gd name="connsiteX0" fmla="*/ 780823 w 1195842"/>
                <a:gd name="connsiteY0" fmla="*/ 0 h 592819"/>
                <a:gd name="connsiteX1" fmla="*/ 478064 w 1195842"/>
                <a:gd name="connsiteY1" fmla="*/ 11568 h 592819"/>
                <a:gd name="connsiteX2" fmla="*/ 353106 w 1195842"/>
                <a:gd name="connsiteY2" fmla="*/ 17464 h 592819"/>
                <a:gd name="connsiteX3" fmla="*/ 174172 w 1195842"/>
                <a:gd name="connsiteY3" fmla="*/ 34019 h 592819"/>
                <a:gd name="connsiteX4" fmla="*/ 87086 w 1195842"/>
                <a:gd name="connsiteY4" fmla="*/ 63047 h 592819"/>
                <a:gd name="connsiteX5" fmla="*/ 21772 w 1195842"/>
                <a:gd name="connsiteY5" fmla="*/ 84819 h 592819"/>
                <a:gd name="connsiteX6" fmla="*/ 0 w 1195842"/>
                <a:gd name="connsiteY6" fmla="*/ 92076 h 592819"/>
                <a:gd name="connsiteX7" fmla="*/ 14514 w 1195842"/>
                <a:gd name="connsiteY7" fmla="*/ 346076 h 592819"/>
                <a:gd name="connsiteX8" fmla="*/ 29029 w 1195842"/>
                <a:gd name="connsiteY8" fmla="*/ 418647 h 592819"/>
                <a:gd name="connsiteX9" fmla="*/ 36286 w 1195842"/>
                <a:gd name="connsiteY9" fmla="*/ 491219 h 592819"/>
                <a:gd name="connsiteX10" fmla="*/ 43543 w 1195842"/>
                <a:gd name="connsiteY10" fmla="*/ 520247 h 592819"/>
                <a:gd name="connsiteX11" fmla="*/ 65314 w 1195842"/>
                <a:gd name="connsiteY11" fmla="*/ 592819 h 592819"/>
                <a:gd name="connsiteX12" fmla="*/ 166914 w 1195842"/>
                <a:gd name="connsiteY12" fmla="*/ 578305 h 592819"/>
                <a:gd name="connsiteX13" fmla="*/ 355600 w 1195842"/>
                <a:gd name="connsiteY13" fmla="*/ 571047 h 592819"/>
                <a:gd name="connsiteX14" fmla="*/ 638629 w 1195842"/>
                <a:gd name="connsiteY14" fmla="*/ 534762 h 592819"/>
                <a:gd name="connsiteX15" fmla="*/ 660400 w 1195842"/>
                <a:gd name="connsiteY15" fmla="*/ 527505 h 592819"/>
                <a:gd name="connsiteX16" fmla="*/ 696686 w 1195842"/>
                <a:gd name="connsiteY16" fmla="*/ 520247 h 592819"/>
                <a:gd name="connsiteX17" fmla="*/ 747486 w 1195842"/>
                <a:gd name="connsiteY17" fmla="*/ 505733 h 592819"/>
                <a:gd name="connsiteX18" fmla="*/ 1195842 w 1195842"/>
                <a:gd name="connsiteY18" fmla="*/ 477839 h 592819"/>
                <a:gd name="connsiteX0" fmla="*/ 780823 w 1195842"/>
                <a:gd name="connsiteY0" fmla="*/ 0 h 592819"/>
                <a:gd name="connsiteX1" fmla="*/ 478064 w 1195842"/>
                <a:gd name="connsiteY1" fmla="*/ 11568 h 592819"/>
                <a:gd name="connsiteX2" fmla="*/ 353106 w 1195842"/>
                <a:gd name="connsiteY2" fmla="*/ 17464 h 592819"/>
                <a:gd name="connsiteX3" fmla="*/ 174172 w 1195842"/>
                <a:gd name="connsiteY3" fmla="*/ 34019 h 592819"/>
                <a:gd name="connsiteX4" fmla="*/ 87086 w 1195842"/>
                <a:gd name="connsiteY4" fmla="*/ 63047 h 592819"/>
                <a:gd name="connsiteX5" fmla="*/ 21772 w 1195842"/>
                <a:gd name="connsiteY5" fmla="*/ 84819 h 592819"/>
                <a:gd name="connsiteX6" fmla="*/ 0 w 1195842"/>
                <a:gd name="connsiteY6" fmla="*/ 92076 h 592819"/>
                <a:gd name="connsiteX7" fmla="*/ 14514 w 1195842"/>
                <a:gd name="connsiteY7" fmla="*/ 346076 h 592819"/>
                <a:gd name="connsiteX8" fmla="*/ 29029 w 1195842"/>
                <a:gd name="connsiteY8" fmla="*/ 418647 h 592819"/>
                <a:gd name="connsiteX9" fmla="*/ 36286 w 1195842"/>
                <a:gd name="connsiteY9" fmla="*/ 491219 h 592819"/>
                <a:gd name="connsiteX10" fmla="*/ 43543 w 1195842"/>
                <a:gd name="connsiteY10" fmla="*/ 520247 h 592819"/>
                <a:gd name="connsiteX11" fmla="*/ 65314 w 1195842"/>
                <a:gd name="connsiteY11" fmla="*/ 592819 h 592819"/>
                <a:gd name="connsiteX12" fmla="*/ 166914 w 1195842"/>
                <a:gd name="connsiteY12" fmla="*/ 578305 h 592819"/>
                <a:gd name="connsiteX13" fmla="*/ 355600 w 1195842"/>
                <a:gd name="connsiteY13" fmla="*/ 571047 h 592819"/>
                <a:gd name="connsiteX14" fmla="*/ 638629 w 1195842"/>
                <a:gd name="connsiteY14" fmla="*/ 534762 h 592819"/>
                <a:gd name="connsiteX15" fmla="*/ 696686 w 1195842"/>
                <a:gd name="connsiteY15" fmla="*/ 520247 h 592819"/>
                <a:gd name="connsiteX16" fmla="*/ 747486 w 1195842"/>
                <a:gd name="connsiteY16" fmla="*/ 505733 h 592819"/>
                <a:gd name="connsiteX17" fmla="*/ 1195842 w 1195842"/>
                <a:gd name="connsiteY17" fmla="*/ 477839 h 592819"/>
                <a:gd name="connsiteX0" fmla="*/ 780823 w 1195842"/>
                <a:gd name="connsiteY0" fmla="*/ 0 h 592819"/>
                <a:gd name="connsiteX1" fmla="*/ 478064 w 1195842"/>
                <a:gd name="connsiteY1" fmla="*/ 11568 h 592819"/>
                <a:gd name="connsiteX2" fmla="*/ 353106 w 1195842"/>
                <a:gd name="connsiteY2" fmla="*/ 17464 h 592819"/>
                <a:gd name="connsiteX3" fmla="*/ 174172 w 1195842"/>
                <a:gd name="connsiteY3" fmla="*/ 34019 h 592819"/>
                <a:gd name="connsiteX4" fmla="*/ 87086 w 1195842"/>
                <a:gd name="connsiteY4" fmla="*/ 63047 h 592819"/>
                <a:gd name="connsiteX5" fmla="*/ 21772 w 1195842"/>
                <a:gd name="connsiteY5" fmla="*/ 84819 h 592819"/>
                <a:gd name="connsiteX6" fmla="*/ 0 w 1195842"/>
                <a:gd name="connsiteY6" fmla="*/ 92076 h 592819"/>
                <a:gd name="connsiteX7" fmla="*/ 14514 w 1195842"/>
                <a:gd name="connsiteY7" fmla="*/ 346076 h 592819"/>
                <a:gd name="connsiteX8" fmla="*/ 29029 w 1195842"/>
                <a:gd name="connsiteY8" fmla="*/ 418647 h 592819"/>
                <a:gd name="connsiteX9" fmla="*/ 36286 w 1195842"/>
                <a:gd name="connsiteY9" fmla="*/ 491219 h 592819"/>
                <a:gd name="connsiteX10" fmla="*/ 43543 w 1195842"/>
                <a:gd name="connsiteY10" fmla="*/ 520247 h 592819"/>
                <a:gd name="connsiteX11" fmla="*/ 65314 w 1195842"/>
                <a:gd name="connsiteY11" fmla="*/ 592819 h 592819"/>
                <a:gd name="connsiteX12" fmla="*/ 166914 w 1195842"/>
                <a:gd name="connsiteY12" fmla="*/ 578305 h 592819"/>
                <a:gd name="connsiteX13" fmla="*/ 355600 w 1195842"/>
                <a:gd name="connsiteY13" fmla="*/ 571047 h 592819"/>
                <a:gd name="connsiteX14" fmla="*/ 638629 w 1195842"/>
                <a:gd name="connsiteY14" fmla="*/ 534762 h 592819"/>
                <a:gd name="connsiteX15" fmla="*/ 747486 w 1195842"/>
                <a:gd name="connsiteY15" fmla="*/ 505733 h 592819"/>
                <a:gd name="connsiteX16" fmla="*/ 1195842 w 1195842"/>
                <a:gd name="connsiteY16" fmla="*/ 477839 h 59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5842" h="592819">
                  <a:moveTo>
                    <a:pt x="780823" y="0"/>
                  </a:moveTo>
                  <a:lnTo>
                    <a:pt x="478064" y="11568"/>
                  </a:lnTo>
                  <a:cubicBezTo>
                    <a:pt x="406778" y="14479"/>
                    <a:pt x="380925" y="8997"/>
                    <a:pt x="353106" y="17464"/>
                  </a:cubicBezTo>
                  <a:cubicBezTo>
                    <a:pt x="303516" y="28350"/>
                    <a:pt x="217715" y="21924"/>
                    <a:pt x="174172" y="34019"/>
                  </a:cubicBezTo>
                  <a:cubicBezTo>
                    <a:pt x="108706" y="66751"/>
                    <a:pt x="189926" y="28766"/>
                    <a:pt x="87086" y="63047"/>
                  </a:cubicBezTo>
                  <a:lnTo>
                    <a:pt x="21772" y="84819"/>
                  </a:lnTo>
                  <a:lnTo>
                    <a:pt x="0" y="92076"/>
                  </a:lnTo>
                  <a:cubicBezTo>
                    <a:pt x="2217" y="147510"/>
                    <a:pt x="3649" y="273647"/>
                    <a:pt x="14514" y="346076"/>
                  </a:cubicBezTo>
                  <a:cubicBezTo>
                    <a:pt x="18174" y="370472"/>
                    <a:pt x="24191" y="394457"/>
                    <a:pt x="29029" y="418647"/>
                  </a:cubicBezTo>
                  <a:cubicBezTo>
                    <a:pt x="31448" y="442838"/>
                    <a:pt x="32848" y="467152"/>
                    <a:pt x="36286" y="491219"/>
                  </a:cubicBezTo>
                  <a:cubicBezTo>
                    <a:pt x="37696" y="501093"/>
                    <a:pt x="40803" y="510657"/>
                    <a:pt x="43543" y="520247"/>
                  </a:cubicBezTo>
                  <a:cubicBezTo>
                    <a:pt x="50481" y="544531"/>
                    <a:pt x="58057" y="568628"/>
                    <a:pt x="65314" y="592819"/>
                  </a:cubicBezTo>
                  <a:cubicBezTo>
                    <a:pt x="109130" y="578214"/>
                    <a:pt x="91007" y="582408"/>
                    <a:pt x="166914" y="578305"/>
                  </a:cubicBezTo>
                  <a:cubicBezTo>
                    <a:pt x="229764" y="574908"/>
                    <a:pt x="292705" y="573466"/>
                    <a:pt x="355600" y="571047"/>
                  </a:cubicBezTo>
                  <a:cubicBezTo>
                    <a:pt x="450521" y="561555"/>
                    <a:pt x="573315" y="545648"/>
                    <a:pt x="638629" y="534762"/>
                  </a:cubicBezTo>
                  <a:cubicBezTo>
                    <a:pt x="703943" y="523876"/>
                    <a:pt x="654617" y="515220"/>
                    <a:pt x="747486" y="505733"/>
                  </a:cubicBezTo>
                  <a:cubicBezTo>
                    <a:pt x="840355" y="496246"/>
                    <a:pt x="1045209" y="477839"/>
                    <a:pt x="1195842" y="47783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80937BE-BF48-4323-B8BB-2B820E844FAA}"/>
              </a:ext>
            </a:extLst>
          </p:cNvPr>
          <p:cNvSpPr/>
          <p:nvPr/>
        </p:nvSpPr>
        <p:spPr>
          <a:xfrm>
            <a:off x="3787307" y="4816157"/>
            <a:ext cx="358895" cy="3683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D7A3CEFD-3F49-4E62-B7C3-D3EA698F4BFE}"/>
              </a:ext>
            </a:extLst>
          </p:cNvPr>
          <p:cNvCxnSpPr>
            <a:cxnSpLocks/>
            <a:stCxn id="196" idx="3"/>
            <a:endCxn id="203" idx="1"/>
          </p:cNvCxnSpPr>
          <p:nvPr/>
        </p:nvCxnSpPr>
        <p:spPr>
          <a:xfrm>
            <a:off x="4146202" y="5000307"/>
            <a:ext cx="1087889" cy="418148"/>
          </a:xfrm>
          <a:prstGeom prst="bentConnector3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0F4366E-944E-4D35-8B96-440807C74339}"/>
              </a:ext>
            </a:extLst>
          </p:cNvPr>
          <p:cNvSpPr/>
          <p:nvPr/>
        </p:nvSpPr>
        <p:spPr>
          <a:xfrm>
            <a:off x="5234091" y="5234305"/>
            <a:ext cx="358895" cy="3683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5E255972-E33B-45EF-A2A4-A685B2010953}"/>
              </a:ext>
            </a:extLst>
          </p:cNvPr>
          <p:cNvCxnSpPr>
            <a:cxnSpLocks/>
            <a:stCxn id="224" idx="2"/>
            <a:endCxn id="225" idx="1"/>
          </p:cNvCxnSpPr>
          <p:nvPr/>
        </p:nvCxnSpPr>
        <p:spPr>
          <a:xfrm rot="16200000" flipH="1">
            <a:off x="6992825" y="4276973"/>
            <a:ext cx="351106" cy="873118"/>
          </a:xfrm>
          <a:prstGeom prst="bentConnector2">
            <a:avLst/>
          </a:prstGeom>
          <a:ln w="28575">
            <a:solidFill>
              <a:srgbClr val="FF0000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2CDB6637-3189-4805-AE56-1343794A6499}"/>
              </a:ext>
            </a:extLst>
          </p:cNvPr>
          <p:cNvCxnSpPr>
            <a:cxnSpLocks/>
            <a:stCxn id="211" idx="0"/>
            <a:endCxn id="212" idx="0"/>
          </p:cNvCxnSpPr>
          <p:nvPr/>
        </p:nvCxnSpPr>
        <p:spPr>
          <a:xfrm rot="5400000" flipH="1" flipV="1">
            <a:off x="5336085" y="5180065"/>
            <a:ext cx="133530" cy="348891"/>
          </a:xfrm>
          <a:prstGeom prst="bentConnector3">
            <a:avLst>
              <a:gd name="adj1" fmla="val 589814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ctor: Elbow 209">
            <a:extLst>
              <a:ext uri="{FF2B5EF4-FFF2-40B4-BE49-F238E27FC236}">
                <a16:creationId xmlns:a16="http://schemas.microsoft.com/office/drawing/2014/main" id="{25BF9B7D-DC33-42E6-BC6F-7C7A2F6ECF31}"/>
              </a:ext>
            </a:extLst>
          </p:cNvPr>
          <p:cNvCxnSpPr>
            <a:cxnSpLocks/>
            <a:stCxn id="217" idx="3"/>
            <a:endCxn id="218" idx="1"/>
          </p:cNvCxnSpPr>
          <p:nvPr/>
        </p:nvCxnSpPr>
        <p:spPr>
          <a:xfrm flipV="1">
            <a:off x="5571058" y="4552101"/>
            <a:ext cx="1193187" cy="704308"/>
          </a:xfrm>
          <a:prstGeom prst="bentConnector3">
            <a:avLst>
              <a:gd name="adj1" fmla="val 32637"/>
            </a:avLst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538317E1-3BA3-4958-BF25-42B8517E8EBC}"/>
              </a:ext>
            </a:extLst>
          </p:cNvPr>
          <p:cNvSpPr/>
          <p:nvPr/>
        </p:nvSpPr>
        <p:spPr>
          <a:xfrm>
            <a:off x="5048957" y="5421275"/>
            <a:ext cx="358895" cy="3683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159A21D-ACEE-4877-BE3B-18A078BFCEEB}"/>
              </a:ext>
            </a:extLst>
          </p:cNvPr>
          <p:cNvSpPr/>
          <p:nvPr/>
        </p:nvSpPr>
        <p:spPr>
          <a:xfrm>
            <a:off x="5397848" y="5287745"/>
            <a:ext cx="358895" cy="3683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7EDB8E49-03C6-4731-935D-14AE2BBBEC37}"/>
              </a:ext>
            </a:extLst>
          </p:cNvPr>
          <p:cNvSpPr/>
          <p:nvPr/>
        </p:nvSpPr>
        <p:spPr>
          <a:xfrm>
            <a:off x="5212163" y="5072259"/>
            <a:ext cx="358895" cy="3683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F85FC7D4-F0BC-4D54-A325-807851DD2A58}"/>
              </a:ext>
            </a:extLst>
          </p:cNvPr>
          <p:cNvSpPr/>
          <p:nvPr/>
        </p:nvSpPr>
        <p:spPr>
          <a:xfrm>
            <a:off x="6764245" y="4367951"/>
            <a:ext cx="358895" cy="3683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1D19132-12F9-47FF-8238-C122EA466F7A}"/>
              </a:ext>
            </a:extLst>
          </p:cNvPr>
          <p:cNvSpPr/>
          <p:nvPr/>
        </p:nvSpPr>
        <p:spPr>
          <a:xfrm>
            <a:off x="6552371" y="4169679"/>
            <a:ext cx="358895" cy="3683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7C539A7E-1C6B-4261-9676-50859B68ABEB}"/>
              </a:ext>
            </a:extLst>
          </p:cNvPr>
          <p:cNvSpPr/>
          <p:nvPr/>
        </p:nvSpPr>
        <p:spPr>
          <a:xfrm>
            <a:off x="7604937" y="4704935"/>
            <a:ext cx="358895" cy="3683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52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F03D7-49C7-4A2C-8044-139C4A95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3 - Perspective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9C034-D880-4490-B76D-F164CD454CD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3" y="1853512"/>
            <a:ext cx="6324097" cy="437841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759C51-E006-44F5-8747-0AFB1179C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09532"/>
              </p:ext>
            </p:extLst>
          </p:nvPr>
        </p:nvGraphicFramePr>
        <p:xfrm>
          <a:off x="6992689" y="1853512"/>
          <a:ext cx="4600888" cy="4097673"/>
        </p:xfrm>
        <a:graphic>
          <a:graphicData uri="http://schemas.openxmlformats.org/drawingml/2006/table">
            <a:tbl>
              <a:tblPr/>
              <a:tblGrid>
                <a:gridCol w="242152">
                  <a:extLst>
                    <a:ext uri="{9D8B030D-6E8A-4147-A177-3AD203B41FA5}">
                      <a16:colId xmlns:a16="http://schemas.microsoft.com/office/drawing/2014/main" val="4052050478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2983288061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160336791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3262103694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2374176710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3844351838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3025715268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1428235870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1699319302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1284548955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3918569475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3663919998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2689728529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1827310424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338014560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1428395112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1170439202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143367962"/>
                    </a:ext>
                  </a:extLst>
                </a:gridCol>
                <a:gridCol w="242152">
                  <a:extLst>
                    <a:ext uri="{9D8B030D-6E8A-4147-A177-3AD203B41FA5}">
                      <a16:colId xmlns:a16="http://schemas.microsoft.com/office/drawing/2014/main" val="539139332"/>
                    </a:ext>
                  </a:extLst>
                </a:gridCol>
              </a:tblGrid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6413976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54635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347154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24608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023432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577444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945764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138029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278534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912246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349630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900203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894537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323468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242087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871372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762943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817954"/>
                  </a:ext>
                </a:extLst>
              </a:tr>
              <a:tr h="2156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676" marR="5676" marT="5676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187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96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E0AC-CB8C-40DB-A4E9-E0A2EB56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3 – Extreme Perspective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68F70-77F4-4742-AE9D-E42B00CA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90" y="2825355"/>
            <a:ext cx="6358256" cy="214538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D72600-62AE-406F-B74B-D848784C2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236457"/>
              </p:ext>
            </p:extLst>
          </p:nvPr>
        </p:nvGraphicFramePr>
        <p:xfrm>
          <a:off x="6902360" y="1966498"/>
          <a:ext cx="4669307" cy="4158606"/>
        </p:xfrm>
        <a:graphic>
          <a:graphicData uri="http://schemas.openxmlformats.org/drawingml/2006/table">
            <a:tbl>
              <a:tblPr/>
              <a:tblGrid>
                <a:gridCol w="245753">
                  <a:extLst>
                    <a:ext uri="{9D8B030D-6E8A-4147-A177-3AD203B41FA5}">
                      <a16:colId xmlns:a16="http://schemas.microsoft.com/office/drawing/2014/main" val="2016689782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2408973826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3110075202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2675258595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84499597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4078244441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2277918088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873360286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3981525054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289944821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3985078057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1665953520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2692892346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3968932281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2133170757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3864877655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1102433707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1234837519"/>
                    </a:ext>
                  </a:extLst>
                </a:gridCol>
                <a:gridCol w="245753">
                  <a:extLst>
                    <a:ext uri="{9D8B030D-6E8A-4147-A177-3AD203B41FA5}">
                      <a16:colId xmlns:a16="http://schemas.microsoft.com/office/drawing/2014/main" val="1856102482"/>
                    </a:ext>
                  </a:extLst>
                </a:gridCol>
              </a:tblGrid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349135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965486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92651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482046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134110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086810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99669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888573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91280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523359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043160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608818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101563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6498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480397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925389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356968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49054"/>
                  </a:ext>
                </a:extLst>
              </a:tr>
              <a:tr h="218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760" marR="5760" marT="5760" marB="0" anchor="ctr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530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44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B6B4D78-72F2-449B-9A7E-711353066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95548"/>
              </p:ext>
            </p:extLst>
          </p:nvPr>
        </p:nvGraphicFramePr>
        <p:xfrm>
          <a:off x="1603827" y="618065"/>
          <a:ext cx="5715000" cy="5715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14893540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01814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7231407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862285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27133552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12994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26673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870814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105074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8481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028EB6-AD10-483F-B0FB-B4ABDF44D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896108"/>
              </p:ext>
            </p:extLst>
          </p:nvPr>
        </p:nvGraphicFramePr>
        <p:xfrm>
          <a:off x="2186244" y="82851"/>
          <a:ext cx="4572000" cy="571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701814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47231407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862285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27133552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26673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708145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1050744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848178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3887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74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B32182-2D9F-49D0-94B0-6EEF0AF87A5B}"/>
              </a:ext>
            </a:extLst>
          </p:cNvPr>
          <p:cNvCxnSpPr>
            <a:cxnSpLocks/>
          </p:cNvCxnSpPr>
          <p:nvPr/>
        </p:nvCxnSpPr>
        <p:spPr>
          <a:xfrm>
            <a:off x="3956677" y="341188"/>
            <a:ext cx="1" cy="518160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491768-44D5-4661-ABAB-A3289459D5DA}"/>
              </a:ext>
            </a:extLst>
          </p:cNvPr>
          <p:cNvCxnSpPr>
            <a:cxnSpLocks/>
          </p:cNvCxnSpPr>
          <p:nvPr/>
        </p:nvCxnSpPr>
        <p:spPr>
          <a:xfrm>
            <a:off x="3448676" y="747612"/>
            <a:ext cx="814977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anual Input 10">
            <a:extLst>
              <a:ext uri="{FF2B5EF4-FFF2-40B4-BE49-F238E27FC236}">
                <a16:creationId xmlns:a16="http://schemas.microsoft.com/office/drawing/2014/main" id="{74A72D8F-7D8C-4435-A7C6-D737EEBC7B7C}"/>
              </a:ext>
            </a:extLst>
          </p:cNvPr>
          <p:cNvSpPr/>
          <p:nvPr/>
        </p:nvSpPr>
        <p:spPr>
          <a:xfrm rot="21324880">
            <a:off x="4681847" y="1252283"/>
            <a:ext cx="6044951" cy="374951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2296 w 12296"/>
              <a:gd name="connsiteY0" fmla="*/ 2000 h 10123"/>
              <a:gd name="connsiteX1" fmla="*/ 12296 w 12296"/>
              <a:gd name="connsiteY1" fmla="*/ 0 h 10123"/>
              <a:gd name="connsiteX2" fmla="*/ 12296 w 12296"/>
              <a:gd name="connsiteY2" fmla="*/ 10000 h 10123"/>
              <a:gd name="connsiteX3" fmla="*/ 0 w 12296"/>
              <a:gd name="connsiteY3" fmla="*/ 10123 h 10123"/>
              <a:gd name="connsiteX4" fmla="*/ 2296 w 12296"/>
              <a:gd name="connsiteY4" fmla="*/ 2000 h 10123"/>
              <a:gd name="connsiteX0" fmla="*/ 2286 w 12286"/>
              <a:gd name="connsiteY0" fmla="*/ 2000 h 10237"/>
              <a:gd name="connsiteX1" fmla="*/ 12286 w 12286"/>
              <a:gd name="connsiteY1" fmla="*/ 0 h 10237"/>
              <a:gd name="connsiteX2" fmla="*/ 12286 w 12286"/>
              <a:gd name="connsiteY2" fmla="*/ 10000 h 10237"/>
              <a:gd name="connsiteX3" fmla="*/ 0 w 12286"/>
              <a:gd name="connsiteY3" fmla="*/ 10237 h 10237"/>
              <a:gd name="connsiteX4" fmla="*/ 2286 w 12286"/>
              <a:gd name="connsiteY4" fmla="*/ 2000 h 10237"/>
              <a:gd name="connsiteX0" fmla="*/ 1955 w 11955"/>
              <a:gd name="connsiteY0" fmla="*/ 2000 h 10006"/>
              <a:gd name="connsiteX1" fmla="*/ 11955 w 11955"/>
              <a:gd name="connsiteY1" fmla="*/ 0 h 10006"/>
              <a:gd name="connsiteX2" fmla="*/ 11955 w 11955"/>
              <a:gd name="connsiteY2" fmla="*/ 10000 h 10006"/>
              <a:gd name="connsiteX3" fmla="*/ 0 w 11955"/>
              <a:gd name="connsiteY3" fmla="*/ 10006 h 10006"/>
              <a:gd name="connsiteX4" fmla="*/ 1955 w 11955"/>
              <a:gd name="connsiteY4" fmla="*/ 2000 h 10006"/>
              <a:gd name="connsiteX0" fmla="*/ 1955 w 11955"/>
              <a:gd name="connsiteY0" fmla="*/ 3359 h 11365"/>
              <a:gd name="connsiteX1" fmla="*/ 11734 w 11955"/>
              <a:gd name="connsiteY1" fmla="*/ 0 h 11365"/>
              <a:gd name="connsiteX2" fmla="*/ 11955 w 11955"/>
              <a:gd name="connsiteY2" fmla="*/ 11359 h 11365"/>
              <a:gd name="connsiteX3" fmla="*/ 0 w 11955"/>
              <a:gd name="connsiteY3" fmla="*/ 11365 h 11365"/>
              <a:gd name="connsiteX4" fmla="*/ 1955 w 11955"/>
              <a:gd name="connsiteY4" fmla="*/ 3359 h 11365"/>
              <a:gd name="connsiteX0" fmla="*/ 1955 w 12116"/>
              <a:gd name="connsiteY0" fmla="*/ 3359 h 14512"/>
              <a:gd name="connsiteX1" fmla="*/ 11734 w 12116"/>
              <a:gd name="connsiteY1" fmla="*/ 0 h 14512"/>
              <a:gd name="connsiteX2" fmla="*/ 12116 w 12116"/>
              <a:gd name="connsiteY2" fmla="*/ 14512 h 14512"/>
              <a:gd name="connsiteX3" fmla="*/ 0 w 12116"/>
              <a:gd name="connsiteY3" fmla="*/ 11365 h 14512"/>
              <a:gd name="connsiteX4" fmla="*/ 1955 w 12116"/>
              <a:gd name="connsiteY4" fmla="*/ 3359 h 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6" h="14512">
                <a:moveTo>
                  <a:pt x="1955" y="3359"/>
                </a:moveTo>
                <a:lnTo>
                  <a:pt x="11734" y="0"/>
                </a:lnTo>
                <a:cubicBezTo>
                  <a:pt x="11808" y="3786"/>
                  <a:pt x="12042" y="10726"/>
                  <a:pt x="12116" y="14512"/>
                </a:cubicBezTo>
                <a:lnTo>
                  <a:pt x="0" y="11365"/>
                </a:lnTo>
                <a:lnTo>
                  <a:pt x="1955" y="335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DB1531-3286-4313-AE71-4A189090CD19}"/>
                  </a:ext>
                </a:extLst>
              </p:cNvPr>
              <p:cNvSpPr txBox="1"/>
              <p:nvPr/>
            </p:nvSpPr>
            <p:spPr>
              <a:xfrm>
                <a:off x="11576674" y="711329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DB1531-3286-4313-AE71-4A189090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6674" y="711329"/>
                <a:ext cx="36798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DC4F63-46F2-45D5-B360-C1C7C872DA08}"/>
                  </a:ext>
                </a:extLst>
              </p:cNvPr>
              <p:cNvSpPr txBox="1"/>
              <p:nvPr/>
            </p:nvSpPr>
            <p:spPr>
              <a:xfrm>
                <a:off x="4096693" y="523742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DC4F63-46F2-45D5-B360-C1C7C872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693" y="5237429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AAFE4F-6EDD-446E-9D80-E5811888100A}"/>
                  </a:ext>
                </a:extLst>
              </p:cNvPr>
              <p:cNvSpPr txBox="1"/>
              <p:nvPr/>
            </p:nvSpPr>
            <p:spPr>
              <a:xfrm>
                <a:off x="4403015" y="1883193"/>
                <a:ext cx="1215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AAFE4F-6EDD-446E-9D80-E58118881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015" y="1883193"/>
                <a:ext cx="1215013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17FA4A-E1DC-4596-9075-D27850472F05}"/>
                  </a:ext>
                </a:extLst>
              </p:cNvPr>
              <p:cNvSpPr txBox="1"/>
              <p:nvPr/>
            </p:nvSpPr>
            <p:spPr>
              <a:xfrm>
                <a:off x="4212764" y="4511577"/>
                <a:ext cx="1154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17FA4A-E1DC-4596-9075-D2785047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764" y="4511577"/>
                <a:ext cx="1154098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3ED54-43D5-40EC-A25C-510840485681}"/>
                  </a:ext>
                </a:extLst>
              </p:cNvPr>
              <p:cNvSpPr txBox="1"/>
              <p:nvPr/>
            </p:nvSpPr>
            <p:spPr>
              <a:xfrm>
                <a:off x="10336459" y="892750"/>
                <a:ext cx="1254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3ED54-43D5-40EC-A25C-51084048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6459" y="892750"/>
                <a:ext cx="1254639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42FE1-2668-4D36-8E39-66E49C033C97}"/>
                  </a:ext>
                </a:extLst>
              </p:cNvPr>
              <p:cNvSpPr txBox="1"/>
              <p:nvPr/>
            </p:nvSpPr>
            <p:spPr>
              <a:xfrm>
                <a:off x="10506027" y="4746272"/>
                <a:ext cx="1193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42FE1-2668-4D36-8E39-66E49C03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027" y="4746272"/>
                <a:ext cx="119372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4627D4-DE8B-4BF3-BA52-FF31AFF16870}"/>
              </a:ext>
            </a:extLst>
          </p:cNvPr>
          <p:cNvCxnSpPr>
            <a:cxnSpLocks/>
          </p:cNvCxnSpPr>
          <p:nvPr/>
        </p:nvCxnSpPr>
        <p:spPr>
          <a:xfrm flipV="1">
            <a:off x="5405358" y="1977513"/>
            <a:ext cx="5100669" cy="7626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1B8D029-16BE-454E-BBF1-70318629EAAA}"/>
              </a:ext>
            </a:extLst>
          </p:cNvPr>
          <p:cNvCxnSpPr>
            <a:cxnSpLocks/>
          </p:cNvCxnSpPr>
          <p:nvPr/>
        </p:nvCxnSpPr>
        <p:spPr>
          <a:xfrm flipV="1">
            <a:off x="5248275" y="2915378"/>
            <a:ext cx="5389674" cy="2980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E0DC59-D0E2-4723-ADC5-759F9F75B7BE}"/>
                  </a:ext>
                </a:extLst>
              </p:cNvPr>
              <p:cNvSpPr txBox="1"/>
              <p:nvPr/>
            </p:nvSpPr>
            <p:spPr>
              <a:xfrm rot="264005">
                <a:off x="7127273" y="4739833"/>
                <a:ext cx="17211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𝑏𝑜𝑡𝑡𝑜𝑚𝐿𝑒𝑛𝑔𝑡h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5E0DC59-D0E2-4723-ADC5-759F9F75B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64005">
                <a:off x="7127273" y="4739833"/>
                <a:ext cx="1721112" cy="369332"/>
              </a:xfrm>
              <a:prstGeom prst="rect">
                <a:avLst/>
              </a:prstGeom>
              <a:blipFill>
                <a:blip r:embed="rId8"/>
                <a:stretch>
                  <a:fillRect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473AB4-3790-45E1-A1D6-291E42692DDB}"/>
                  </a:ext>
                </a:extLst>
              </p:cNvPr>
              <p:cNvSpPr txBox="1"/>
              <p:nvPr/>
            </p:nvSpPr>
            <p:spPr>
              <a:xfrm rot="20656357">
                <a:off x="6865784" y="1265784"/>
                <a:ext cx="1315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𝑡𝑜𝑝𝐿𝑒𝑛𝑔𝑡h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E473AB4-3790-45E1-A1D6-291E42692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56357">
                <a:off x="6865784" y="1265784"/>
                <a:ext cx="1315553" cy="369332"/>
              </a:xfrm>
              <a:prstGeom prst="rect">
                <a:avLst/>
              </a:prstGeom>
              <a:blipFill>
                <a:blip r:embed="rId9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026AE9-F0A1-4BE4-8A92-BB9B9EEAD6B7}"/>
                  </a:ext>
                </a:extLst>
              </p:cNvPr>
              <p:cNvSpPr txBox="1"/>
              <p:nvPr/>
            </p:nvSpPr>
            <p:spPr>
              <a:xfrm>
                <a:off x="5565668" y="2273784"/>
                <a:ext cx="4170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3026AE9-F0A1-4BE4-8A92-BB9B9EEAD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668" y="2273784"/>
                <a:ext cx="41703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93E286-E9B4-417E-B92B-1132D485CF83}"/>
                  </a:ext>
                </a:extLst>
              </p:cNvPr>
              <p:cNvSpPr txBox="1"/>
              <p:nvPr/>
            </p:nvSpPr>
            <p:spPr>
              <a:xfrm>
                <a:off x="5568329" y="2841413"/>
                <a:ext cx="411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93E286-E9B4-417E-B92B-1132D485C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8329" y="2841413"/>
                <a:ext cx="41171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7036A9-D1E8-45D7-8C8F-BF7D56368117}"/>
                  </a:ext>
                </a:extLst>
              </p:cNvPr>
              <p:cNvSpPr txBox="1"/>
              <p:nvPr/>
            </p:nvSpPr>
            <p:spPr>
              <a:xfrm>
                <a:off x="5565668" y="3326749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57036A9-D1E8-45D7-8C8F-BF7D5636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668" y="3326749"/>
                <a:ext cx="417037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63B4DF-1F49-4D52-92FC-5506BFC13443}"/>
                  </a:ext>
                </a:extLst>
              </p:cNvPr>
              <p:cNvSpPr txBox="1"/>
              <p:nvPr/>
            </p:nvSpPr>
            <p:spPr>
              <a:xfrm>
                <a:off x="5565668" y="3990424"/>
                <a:ext cx="417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63B4DF-1F49-4D52-92FC-5506BFC1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668" y="3990424"/>
                <a:ext cx="41703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5A530E-0C2D-47AA-9952-665A4C2A5846}"/>
              </a:ext>
            </a:extLst>
          </p:cNvPr>
          <p:cNvCxnSpPr>
            <a:cxnSpLocks/>
          </p:cNvCxnSpPr>
          <p:nvPr/>
        </p:nvCxnSpPr>
        <p:spPr>
          <a:xfrm>
            <a:off x="5010521" y="3774226"/>
            <a:ext cx="5730459" cy="488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67BD0F-AF82-4AB7-83ED-95EF7B0ECC90}"/>
                  </a:ext>
                </a:extLst>
              </p:cNvPr>
              <p:cNvSpPr txBox="1"/>
              <p:nvPr/>
            </p:nvSpPr>
            <p:spPr>
              <a:xfrm>
                <a:off x="536513" y="1007016"/>
                <a:ext cx="1936492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𝑏𝑜𝑡𝑡𝑜𝑚𝐿𝑒𝑛𝑔𝑡h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𝑡𝑜𝑝𝐿𝑒𝑛𝑔h𝑡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67BD0F-AF82-4AB7-83ED-95EF7B0EC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3" y="1007016"/>
                <a:ext cx="1936492" cy="5745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54F8F0-9DCB-432C-9151-60999FA5C9DB}"/>
                  </a:ext>
                </a:extLst>
              </p:cNvPr>
              <p:cNvSpPr txBox="1"/>
              <p:nvPr/>
            </p:nvSpPr>
            <p:spPr>
              <a:xfrm>
                <a:off x="559989" y="2920493"/>
                <a:ext cx="952889" cy="293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B54F8F0-9DCB-432C-9151-60999FA5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9" y="2920493"/>
                <a:ext cx="952889" cy="293094"/>
              </a:xfrm>
              <a:prstGeom prst="rect">
                <a:avLst/>
              </a:prstGeom>
              <a:blipFill>
                <a:blip r:embed="rId15"/>
                <a:stretch>
                  <a:fillRect l="-3205" r="-384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FDC99E-B3BF-4C67-B5B5-A25D41A7DA26}"/>
                  </a:ext>
                </a:extLst>
              </p:cNvPr>
              <p:cNvSpPr txBox="1"/>
              <p:nvPr/>
            </p:nvSpPr>
            <p:spPr>
              <a:xfrm>
                <a:off x="559989" y="1951384"/>
                <a:ext cx="2569358" cy="602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0FDC99E-B3BF-4C67-B5B5-A25D41A7D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9" y="1951384"/>
                <a:ext cx="2569358" cy="6022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E4C6C16-D513-4432-8FAC-9E593C3B33CF}"/>
                  </a:ext>
                </a:extLst>
              </p:cNvPr>
              <p:cNvSpPr txBox="1"/>
              <p:nvPr/>
            </p:nvSpPr>
            <p:spPr>
              <a:xfrm>
                <a:off x="559989" y="3511415"/>
                <a:ext cx="3067250" cy="754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E4C6C16-D513-4432-8FAC-9E593C3B3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9" y="3511415"/>
                <a:ext cx="3067250" cy="7546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941778C-F361-4DD4-AB2E-B17BE67FDC26}"/>
                  </a:ext>
                </a:extLst>
              </p:cNvPr>
              <p:cNvSpPr txBox="1"/>
              <p:nvPr/>
            </p:nvSpPr>
            <p:spPr>
              <a:xfrm>
                <a:off x="557618" y="4527808"/>
                <a:ext cx="1819088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𝑙𝑒𝑓𝑡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941778C-F361-4DD4-AB2E-B17BE67FD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8" y="4527808"/>
                <a:ext cx="1819088" cy="576761"/>
              </a:xfrm>
              <a:prstGeom prst="rect">
                <a:avLst/>
              </a:prstGeom>
              <a:blipFill>
                <a:blip r:embed="rId18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70EAA1C-4504-4440-8CCA-E48C7DD03EF9}"/>
                  </a:ext>
                </a:extLst>
              </p:cNvPr>
              <p:cNvSpPr txBox="1"/>
              <p:nvPr/>
            </p:nvSpPr>
            <p:spPr>
              <a:xfrm>
                <a:off x="557618" y="251142"/>
                <a:ext cx="13791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70EAA1C-4504-4440-8CCA-E48C7DD03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18" y="251142"/>
                <a:ext cx="1379160" cy="276999"/>
              </a:xfrm>
              <a:prstGeom prst="rect">
                <a:avLst/>
              </a:prstGeom>
              <a:blipFill>
                <a:blip r:embed="rId19"/>
                <a:stretch>
                  <a:fillRect l="-3965" r="-88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ight Triangle 57">
            <a:extLst>
              <a:ext uri="{FF2B5EF4-FFF2-40B4-BE49-F238E27FC236}">
                <a16:creationId xmlns:a16="http://schemas.microsoft.com/office/drawing/2014/main" id="{80ECC32C-05F1-4D27-8DFF-8E5D69551FEA}"/>
              </a:ext>
            </a:extLst>
          </p:cNvPr>
          <p:cNvSpPr/>
          <p:nvPr/>
        </p:nvSpPr>
        <p:spPr>
          <a:xfrm flipH="1">
            <a:off x="4792552" y="2316955"/>
            <a:ext cx="798621" cy="2093120"/>
          </a:xfrm>
          <a:prstGeom prst="rtTriangl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9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B665FE-B561-4E55-8385-CBEC12539D60}"/>
              </a:ext>
            </a:extLst>
          </p:cNvPr>
          <p:cNvGrpSpPr/>
          <p:nvPr/>
        </p:nvGrpSpPr>
        <p:grpSpPr>
          <a:xfrm>
            <a:off x="5502026" y="1812421"/>
            <a:ext cx="3361977" cy="2184879"/>
            <a:chOff x="3260137" y="341188"/>
            <a:chExt cx="8684522" cy="526557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5B32182-2D9F-49D0-94B0-6EEF0AF87A5B}"/>
                </a:ext>
              </a:extLst>
            </p:cNvPr>
            <p:cNvCxnSpPr>
              <a:cxnSpLocks/>
            </p:cNvCxnSpPr>
            <p:nvPr/>
          </p:nvCxnSpPr>
          <p:spPr>
            <a:xfrm>
              <a:off x="3956677" y="341188"/>
              <a:ext cx="1" cy="5181605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491768-44D5-4661-ABAB-A3289459D5DA}"/>
                </a:ext>
              </a:extLst>
            </p:cNvPr>
            <p:cNvCxnSpPr>
              <a:cxnSpLocks/>
            </p:cNvCxnSpPr>
            <p:nvPr/>
          </p:nvCxnSpPr>
          <p:spPr>
            <a:xfrm>
              <a:off x="3448676" y="747612"/>
              <a:ext cx="8149771" cy="1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Manual Input 10">
              <a:extLst>
                <a:ext uri="{FF2B5EF4-FFF2-40B4-BE49-F238E27FC236}">
                  <a16:creationId xmlns:a16="http://schemas.microsoft.com/office/drawing/2014/main" id="{74A72D8F-7D8C-4435-A7C6-D737EEBC7B7C}"/>
                </a:ext>
              </a:extLst>
            </p:cNvPr>
            <p:cNvSpPr/>
            <p:nvPr/>
          </p:nvSpPr>
          <p:spPr>
            <a:xfrm rot="21324880">
              <a:off x="4686894" y="1421689"/>
              <a:ext cx="5648308" cy="354773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2296 w 12296"/>
                <a:gd name="connsiteY0" fmla="*/ 2000 h 10123"/>
                <a:gd name="connsiteX1" fmla="*/ 12296 w 12296"/>
                <a:gd name="connsiteY1" fmla="*/ 0 h 10123"/>
                <a:gd name="connsiteX2" fmla="*/ 12296 w 12296"/>
                <a:gd name="connsiteY2" fmla="*/ 10000 h 10123"/>
                <a:gd name="connsiteX3" fmla="*/ 0 w 12296"/>
                <a:gd name="connsiteY3" fmla="*/ 10123 h 10123"/>
                <a:gd name="connsiteX4" fmla="*/ 2296 w 12296"/>
                <a:gd name="connsiteY4" fmla="*/ 2000 h 10123"/>
                <a:gd name="connsiteX0" fmla="*/ 2286 w 12286"/>
                <a:gd name="connsiteY0" fmla="*/ 2000 h 10237"/>
                <a:gd name="connsiteX1" fmla="*/ 12286 w 12286"/>
                <a:gd name="connsiteY1" fmla="*/ 0 h 10237"/>
                <a:gd name="connsiteX2" fmla="*/ 12286 w 12286"/>
                <a:gd name="connsiteY2" fmla="*/ 10000 h 10237"/>
                <a:gd name="connsiteX3" fmla="*/ 0 w 12286"/>
                <a:gd name="connsiteY3" fmla="*/ 10237 h 10237"/>
                <a:gd name="connsiteX4" fmla="*/ 2286 w 12286"/>
                <a:gd name="connsiteY4" fmla="*/ 2000 h 10237"/>
                <a:gd name="connsiteX0" fmla="*/ 1955 w 11955"/>
                <a:gd name="connsiteY0" fmla="*/ 2000 h 10006"/>
                <a:gd name="connsiteX1" fmla="*/ 11955 w 11955"/>
                <a:gd name="connsiteY1" fmla="*/ 0 h 10006"/>
                <a:gd name="connsiteX2" fmla="*/ 11955 w 11955"/>
                <a:gd name="connsiteY2" fmla="*/ 10000 h 10006"/>
                <a:gd name="connsiteX3" fmla="*/ 0 w 11955"/>
                <a:gd name="connsiteY3" fmla="*/ 10006 h 10006"/>
                <a:gd name="connsiteX4" fmla="*/ 1955 w 11955"/>
                <a:gd name="connsiteY4" fmla="*/ 2000 h 10006"/>
                <a:gd name="connsiteX0" fmla="*/ 1955 w 11955"/>
                <a:gd name="connsiteY0" fmla="*/ 3359 h 11365"/>
                <a:gd name="connsiteX1" fmla="*/ 11734 w 11955"/>
                <a:gd name="connsiteY1" fmla="*/ 0 h 11365"/>
                <a:gd name="connsiteX2" fmla="*/ 11955 w 11955"/>
                <a:gd name="connsiteY2" fmla="*/ 11359 h 11365"/>
                <a:gd name="connsiteX3" fmla="*/ 0 w 11955"/>
                <a:gd name="connsiteY3" fmla="*/ 11365 h 11365"/>
                <a:gd name="connsiteX4" fmla="*/ 1955 w 11955"/>
                <a:gd name="connsiteY4" fmla="*/ 3359 h 11365"/>
                <a:gd name="connsiteX0" fmla="*/ 1955 w 12116"/>
                <a:gd name="connsiteY0" fmla="*/ 3359 h 14512"/>
                <a:gd name="connsiteX1" fmla="*/ 11734 w 12116"/>
                <a:gd name="connsiteY1" fmla="*/ 0 h 14512"/>
                <a:gd name="connsiteX2" fmla="*/ 12116 w 12116"/>
                <a:gd name="connsiteY2" fmla="*/ 14512 h 14512"/>
                <a:gd name="connsiteX3" fmla="*/ 0 w 12116"/>
                <a:gd name="connsiteY3" fmla="*/ 11365 h 14512"/>
                <a:gd name="connsiteX4" fmla="*/ 1955 w 12116"/>
                <a:gd name="connsiteY4" fmla="*/ 3359 h 14512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2380 w 12116"/>
                <a:gd name="connsiteY0" fmla="*/ 2828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380 w 12116"/>
                <a:gd name="connsiteY4" fmla="*/ 2828 h 14113"/>
                <a:gd name="connsiteX0" fmla="*/ 2519 w 12116"/>
                <a:gd name="connsiteY0" fmla="*/ 2849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519 w 12116"/>
                <a:gd name="connsiteY4" fmla="*/ 2849 h 14113"/>
                <a:gd name="connsiteX0" fmla="*/ 2541 w 12116"/>
                <a:gd name="connsiteY0" fmla="*/ 2754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541 w 12116"/>
                <a:gd name="connsiteY4" fmla="*/ 2754 h 14113"/>
                <a:gd name="connsiteX0" fmla="*/ 2541 w 12116"/>
                <a:gd name="connsiteY0" fmla="*/ 2556 h 13915"/>
                <a:gd name="connsiteX1" fmla="*/ 9840 w 12116"/>
                <a:gd name="connsiteY1" fmla="*/ 0 h 13915"/>
                <a:gd name="connsiteX2" fmla="*/ 12116 w 12116"/>
                <a:gd name="connsiteY2" fmla="*/ 13915 h 13915"/>
                <a:gd name="connsiteX3" fmla="*/ 0 w 12116"/>
                <a:gd name="connsiteY3" fmla="*/ 10768 h 13915"/>
                <a:gd name="connsiteX4" fmla="*/ 2541 w 12116"/>
                <a:gd name="connsiteY4" fmla="*/ 2556 h 13915"/>
                <a:gd name="connsiteX0" fmla="*/ 2541 w 11872"/>
                <a:gd name="connsiteY0" fmla="*/ 2556 h 13911"/>
                <a:gd name="connsiteX1" fmla="*/ 9840 w 11872"/>
                <a:gd name="connsiteY1" fmla="*/ 0 h 13911"/>
                <a:gd name="connsiteX2" fmla="*/ 11872 w 11872"/>
                <a:gd name="connsiteY2" fmla="*/ 13911 h 13911"/>
                <a:gd name="connsiteX3" fmla="*/ 0 w 11872"/>
                <a:gd name="connsiteY3" fmla="*/ 10768 h 13911"/>
                <a:gd name="connsiteX4" fmla="*/ 2541 w 11872"/>
                <a:gd name="connsiteY4" fmla="*/ 2556 h 13911"/>
                <a:gd name="connsiteX0" fmla="*/ 2541 w 11321"/>
                <a:gd name="connsiteY0" fmla="*/ 2556 h 13731"/>
                <a:gd name="connsiteX1" fmla="*/ 9840 w 11321"/>
                <a:gd name="connsiteY1" fmla="*/ 0 h 13731"/>
                <a:gd name="connsiteX2" fmla="*/ 11321 w 11321"/>
                <a:gd name="connsiteY2" fmla="*/ 13731 h 13731"/>
                <a:gd name="connsiteX3" fmla="*/ 0 w 11321"/>
                <a:gd name="connsiteY3" fmla="*/ 10768 h 13731"/>
                <a:gd name="connsiteX4" fmla="*/ 2541 w 11321"/>
                <a:gd name="connsiteY4" fmla="*/ 2556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1" h="13731">
                  <a:moveTo>
                    <a:pt x="2541" y="2556"/>
                  </a:moveTo>
                  <a:lnTo>
                    <a:pt x="9840" y="0"/>
                  </a:lnTo>
                  <a:cubicBezTo>
                    <a:pt x="10265" y="3741"/>
                    <a:pt x="10940" y="9768"/>
                    <a:pt x="11321" y="13731"/>
                  </a:cubicBezTo>
                  <a:lnTo>
                    <a:pt x="0" y="10768"/>
                  </a:lnTo>
                  <a:lnTo>
                    <a:pt x="2541" y="2556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EDB1531-3286-4313-AE71-4A189090CD19}"/>
                    </a:ext>
                  </a:extLst>
                </p:cNvPr>
                <p:cNvSpPr txBox="1"/>
                <p:nvPr/>
              </p:nvSpPr>
              <p:spPr>
                <a:xfrm>
                  <a:off x="11576674" y="711329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EDB1531-3286-4313-AE71-4A189090C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674" y="711329"/>
                  <a:ext cx="367985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78261" b="-10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EDC4F63-46F2-45D5-B360-C1C7C872DA08}"/>
                    </a:ext>
                  </a:extLst>
                </p:cNvPr>
                <p:cNvSpPr txBox="1"/>
                <p:nvPr/>
              </p:nvSpPr>
              <p:spPr>
                <a:xfrm>
                  <a:off x="3260137" y="5237430"/>
                  <a:ext cx="367987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EDC4F63-46F2-45D5-B360-C1C7C872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0137" y="5237430"/>
                  <a:ext cx="367987" cy="369331"/>
                </a:xfrm>
                <a:prstGeom prst="rect">
                  <a:avLst/>
                </a:prstGeom>
                <a:blipFill>
                  <a:blip r:embed="rId3"/>
                  <a:stretch>
                    <a:fillRect l="-13043" r="-100000" b="-15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03ED54-43D5-40EC-A25C-510840485681}"/>
                    </a:ext>
                  </a:extLst>
                </p:cNvPr>
                <p:cNvSpPr txBox="1"/>
                <p:nvPr/>
              </p:nvSpPr>
              <p:spPr>
                <a:xfrm>
                  <a:off x="9515867" y="1205944"/>
                  <a:ext cx="1077816" cy="674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03ED54-43D5-40EC-A25C-510840485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867" y="1205944"/>
                  <a:ext cx="1077816" cy="674673"/>
                </a:xfrm>
                <a:prstGeom prst="rect">
                  <a:avLst/>
                </a:prstGeom>
                <a:blipFill>
                  <a:blip r:embed="rId4"/>
                  <a:stretch>
                    <a:fillRect r="-14706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042FE1-2668-4D36-8E39-66E49C033C97}"/>
                    </a:ext>
                  </a:extLst>
                </p:cNvPr>
                <p:cNvSpPr txBox="1"/>
                <p:nvPr/>
              </p:nvSpPr>
              <p:spPr>
                <a:xfrm>
                  <a:off x="10838416" y="4581698"/>
                  <a:ext cx="1008765" cy="674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𝐿𝑅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042FE1-2668-4D36-8E39-66E49C033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8416" y="4581698"/>
                  <a:ext cx="1008765" cy="674674"/>
                </a:xfrm>
                <a:prstGeom prst="rect">
                  <a:avLst/>
                </a:prstGeom>
                <a:blipFill>
                  <a:blip r:embed="rId5"/>
                  <a:stretch>
                    <a:fillRect r="-12500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246EC1-0780-4C02-9582-D45A58357F29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3537685" y="3349332"/>
            <a:ext cx="4756542" cy="29058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0C3F6F8-DABE-47C0-B164-CDFD62FED657}"/>
              </a:ext>
            </a:extLst>
          </p:cNvPr>
          <p:cNvCxnSpPr>
            <a:cxnSpLocks/>
          </p:cNvCxnSpPr>
          <p:nvPr/>
        </p:nvCxnSpPr>
        <p:spPr>
          <a:xfrm flipH="1">
            <a:off x="3400815" y="1087930"/>
            <a:ext cx="8503149" cy="235315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9CEC567-3161-4F5D-A88D-4BEBD2126641}"/>
              </a:ext>
            </a:extLst>
          </p:cNvPr>
          <p:cNvCxnSpPr>
            <a:cxnSpLocks/>
          </p:cNvCxnSpPr>
          <p:nvPr/>
        </p:nvCxnSpPr>
        <p:spPr>
          <a:xfrm flipV="1">
            <a:off x="4669488" y="260980"/>
            <a:ext cx="2898440" cy="636198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455FAD-9D4B-4428-8C74-0A448D865111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7341566" y="272121"/>
            <a:ext cx="954722" cy="337096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99793A-F420-47BB-B5BE-FB7303177E48}"/>
                  </a:ext>
                </a:extLst>
              </p:cNvPr>
              <p:cNvSpPr txBox="1"/>
              <p:nvPr/>
            </p:nvSpPr>
            <p:spPr>
              <a:xfrm>
                <a:off x="3556646" y="3400524"/>
                <a:ext cx="456079" cy="279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899793A-F420-47BB-B5BE-FB7303177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646" y="3400524"/>
                <a:ext cx="456079" cy="279946"/>
              </a:xfrm>
              <a:prstGeom prst="rect">
                <a:avLst/>
              </a:prstGeom>
              <a:blipFill>
                <a:blip r:embed="rId6"/>
                <a:stretch>
                  <a:fillRect r="-1200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C308C1-43CB-447E-B593-1D59C33FD48D}"/>
                  </a:ext>
                </a:extLst>
              </p:cNvPr>
              <p:cNvSpPr txBox="1"/>
              <p:nvPr/>
            </p:nvSpPr>
            <p:spPr>
              <a:xfrm>
                <a:off x="7494784" y="546080"/>
                <a:ext cx="460114" cy="279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C308C1-43CB-447E-B593-1D59C33F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784" y="546080"/>
                <a:ext cx="460114" cy="279946"/>
              </a:xfrm>
              <a:prstGeom prst="rect">
                <a:avLst/>
              </a:prstGeom>
              <a:blipFill>
                <a:blip r:embed="rId7"/>
                <a:stretch>
                  <a:fillRect r="-105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F5CB4E33-C2B2-4D64-98EF-9476BB08C7D4}"/>
              </a:ext>
            </a:extLst>
          </p:cNvPr>
          <p:cNvSpPr/>
          <p:nvPr/>
        </p:nvSpPr>
        <p:spPr>
          <a:xfrm>
            <a:off x="7392897" y="547283"/>
            <a:ext cx="72198" cy="7219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E8CBF2-75A6-43B4-983A-5D9A66B0F7DF}"/>
              </a:ext>
            </a:extLst>
          </p:cNvPr>
          <p:cNvSpPr/>
          <p:nvPr/>
        </p:nvSpPr>
        <p:spPr>
          <a:xfrm>
            <a:off x="3659554" y="3323867"/>
            <a:ext cx="72198" cy="7219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3B7E7B-FAC8-424B-BFA0-73FD7784E741}"/>
                  </a:ext>
                </a:extLst>
              </p:cNvPr>
              <p:cNvSpPr txBox="1"/>
              <p:nvPr/>
            </p:nvSpPr>
            <p:spPr>
              <a:xfrm>
                <a:off x="6048215" y="2262999"/>
                <a:ext cx="397515" cy="279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3B7E7B-FAC8-424B-BFA0-73FD7784E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15" y="2262999"/>
                <a:ext cx="397515" cy="279946"/>
              </a:xfrm>
              <a:prstGeom prst="rect">
                <a:avLst/>
              </a:prstGeom>
              <a:blipFill>
                <a:blip r:embed="rId8"/>
                <a:stretch>
                  <a:fillRect r="-15385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EC89E7-81F0-48CC-8792-C1B165CF0D98}"/>
                  </a:ext>
                </a:extLst>
              </p:cNvPr>
              <p:cNvSpPr txBox="1"/>
              <p:nvPr/>
            </p:nvSpPr>
            <p:spPr>
              <a:xfrm>
                <a:off x="5886555" y="3511744"/>
                <a:ext cx="370783" cy="279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EC89E7-81F0-48CC-8792-C1B165CF0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555" y="3511744"/>
                <a:ext cx="370783" cy="279946"/>
              </a:xfrm>
              <a:prstGeom prst="rect">
                <a:avLst/>
              </a:prstGeom>
              <a:blipFill>
                <a:blip r:embed="rId9"/>
                <a:stretch>
                  <a:fillRect r="-133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8DD5D9A-751F-41D4-B0A5-D07C56017327}"/>
              </a:ext>
            </a:extLst>
          </p:cNvPr>
          <p:cNvCxnSpPr>
            <a:cxnSpLocks/>
          </p:cNvCxnSpPr>
          <p:nvPr/>
        </p:nvCxnSpPr>
        <p:spPr>
          <a:xfrm flipV="1">
            <a:off x="3213100" y="209550"/>
            <a:ext cx="4702473" cy="3518433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D8B47A2-22BE-4811-88AB-EF5DFD1A7748}"/>
              </a:ext>
            </a:extLst>
          </p:cNvPr>
          <p:cNvCxnSpPr>
            <a:cxnSpLocks/>
          </p:cNvCxnSpPr>
          <p:nvPr/>
        </p:nvCxnSpPr>
        <p:spPr>
          <a:xfrm flipV="1">
            <a:off x="4228238" y="987690"/>
            <a:ext cx="7640913" cy="564171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2DA7A33C-512F-4EE2-B9BF-97D4D51932F4}"/>
              </a:ext>
            </a:extLst>
          </p:cNvPr>
          <p:cNvSpPr/>
          <p:nvPr/>
        </p:nvSpPr>
        <p:spPr>
          <a:xfrm>
            <a:off x="8268892" y="3611460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CD0AF4-A2C8-42D4-AD93-454B88C16040}"/>
              </a:ext>
            </a:extLst>
          </p:cNvPr>
          <p:cNvSpPr/>
          <p:nvPr/>
        </p:nvSpPr>
        <p:spPr>
          <a:xfrm>
            <a:off x="9095778" y="2996802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BC0449F-2CE0-441A-9A03-9A59520744C8}"/>
              </a:ext>
            </a:extLst>
          </p:cNvPr>
          <p:cNvSpPr/>
          <p:nvPr/>
        </p:nvSpPr>
        <p:spPr>
          <a:xfrm>
            <a:off x="9937344" y="2360746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A0D67B6-D510-4015-9475-70BC47347D56}"/>
              </a:ext>
            </a:extLst>
          </p:cNvPr>
          <p:cNvSpPr/>
          <p:nvPr/>
        </p:nvSpPr>
        <p:spPr>
          <a:xfrm>
            <a:off x="10774524" y="1735410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5E85BBD-124E-4DCC-9B42-694DA8710572}"/>
              </a:ext>
            </a:extLst>
          </p:cNvPr>
          <p:cNvSpPr/>
          <p:nvPr/>
        </p:nvSpPr>
        <p:spPr>
          <a:xfrm>
            <a:off x="11605433" y="1119319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83086AB-3952-4B30-BD08-F6C15B11910D}"/>
              </a:ext>
            </a:extLst>
          </p:cNvPr>
          <p:cNvCxnSpPr>
            <a:cxnSpLocks/>
          </p:cNvCxnSpPr>
          <p:nvPr/>
        </p:nvCxnSpPr>
        <p:spPr>
          <a:xfrm flipH="1">
            <a:off x="3537685" y="1667942"/>
            <a:ext cx="7713420" cy="1728122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78522E2-92A1-4BA7-BE2D-0B2214AAE5D1}"/>
              </a:ext>
            </a:extLst>
          </p:cNvPr>
          <p:cNvCxnSpPr>
            <a:cxnSpLocks/>
          </p:cNvCxnSpPr>
          <p:nvPr/>
        </p:nvCxnSpPr>
        <p:spPr>
          <a:xfrm flipH="1">
            <a:off x="3535623" y="2378588"/>
            <a:ext cx="6531440" cy="998397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ABF387E-973E-4FD8-9E7B-D27800777EF5}"/>
              </a:ext>
            </a:extLst>
          </p:cNvPr>
          <p:cNvCxnSpPr>
            <a:cxnSpLocks/>
            <a:endCxn id="67" idx="2"/>
          </p:cNvCxnSpPr>
          <p:nvPr/>
        </p:nvCxnSpPr>
        <p:spPr>
          <a:xfrm flipH="1">
            <a:off x="3659554" y="3017401"/>
            <a:ext cx="5574917" cy="342565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0274F8C0-70FA-41AF-BC77-A907CF5ECA6F}"/>
              </a:ext>
            </a:extLst>
          </p:cNvPr>
          <p:cNvSpPr/>
          <p:nvPr/>
        </p:nvSpPr>
        <p:spPr>
          <a:xfrm>
            <a:off x="7409590" y="4218824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FFF4C93-A927-47DC-B9BB-6AFDB791A39B}"/>
              </a:ext>
            </a:extLst>
          </p:cNvPr>
          <p:cNvSpPr/>
          <p:nvPr/>
        </p:nvSpPr>
        <p:spPr>
          <a:xfrm>
            <a:off x="6558938" y="4849756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BE364F5-02C6-409D-8A90-6A45379511C3}"/>
              </a:ext>
            </a:extLst>
          </p:cNvPr>
          <p:cNvSpPr/>
          <p:nvPr/>
        </p:nvSpPr>
        <p:spPr>
          <a:xfrm>
            <a:off x="5706643" y="5476391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26C475D-6F4A-46A7-B382-4FBC4B203886}"/>
              </a:ext>
            </a:extLst>
          </p:cNvPr>
          <p:cNvSpPr/>
          <p:nvPr/>
        </p:nvSpPr>
        <p:spPr>
          <a:xfrm>
            <a:off x="4867386" y="6088052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D617493-0688-4C8E-8D01-C35442ED1419}"/>
              </a:ext>
            </a:extLst>
          </p:cNvPr>
          <p:cNvCxnSpPr>
            <a:cxnSpLocks/>
            <a:stCxn id="66" idx="0"/>
          </p:cNvCxnSpPr>
          <p:nvPr/>
        </p:nvCxnSpPr>
        <p:spPr>
          <a:xfrm flipH="1">
            <a:off x="5570791" y="547283"/>
            <a:ext cx="1858205" cy="5452698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7C7764F-8931-4E86-A5C4-7E196B00E22E}"/>
              </a:ext>
            </a:extLst>
          </p:cNvPr>
          <p:cNvCxnSpPr>
            <a:cxnSpLocks/>
            <a:stCxn id="66" idx="0"/>
          </p:cNvCxnSpPr>
          <p:nvPr/>
        </p:nvCxnSpPr>
        <p:spPr>
          <a:xfrm flipH="1">
            <a:off x="6503990" y="547283"/>
            <a:ext cx="925006" cy="4784571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FF0945C-A9B8-4D0A-A700-1D290C2C8235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7428996" y="547283"/>
            <a:ext cx="28783" cy="3895538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itle 118">
            <a:extLst>
              <a:ext uri="{FF2B5EF4-FFF2-40B4-BE49-F238E27FC236}">
                <a16:creationId xmlns:a16="http://schemas.microsoft.com/office/drawing/2014/main" id="{0638D7E8-25BE-4916-9105-48A3174A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Vanishing Points</a:t>
            </a:r>
          </a:p>
        </p:txBody>
      </p:sp>
    </p:spTree>
    <p:extLst>
      <p:ext uri="{BB962C8B-B14F-4D97-AF65-F5344CB8AC3E}">
        <p14:creationId xmlns:p14="http://schemas.microsoft.com/office/powerpoint/2010/main" val="15107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B665FE-B561-4E55-8385-CBEC12539D60}"/>
              </a:ext>
            </a:extLst>
          </p:cNvPr>
          <p:cNvGrpSpPr/>
          <p:nvPr/>
        </p:nvGrpSpPr>
        <p:grpSpPr>
          <a:xfrm>
            <a:off x="3722850" y="2520419"/>
            <a:ext cx="4854354" cy="3154743"/>
            <a:chOff x="3260137" y="341188"/>
            <a:chExt cx="8684522" cy="526557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5B32182-2D9F-49D0-94B0-6EEF0AF87A5B}"/>
                </a:ext>
              </a:extLst>
            </p:cNvPr>
            <p:cNvCxnSpPr>
              <a:cxnSpLocks/>
            </p:cNvCxnSpPr>
            <p:nvPr/>
          </p:nvCxnSpPr>
          <p:spPr>
            <a:xfrm>
              <a:off x="3956677" y="341188"/>
              <a:ext cx="1" cy="5181605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491768-44D5-4661-ABAB-A3289459D5DA}"/>
                </a:ext>
              </a:extLst>
            </p:cNvPr>
            <p:cNvCxnSpPr>
              <a:cxnSpLocks/>
            </p:cNvCxnSpPr>
            <p:nvPr/>
          </p:nvCxnSpPr>
          <p:spPr>
            <a:xfrm>
              <a:off x="3448675" y="747611"/>
              <a:ext cx="8149772" cy="2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Manual Input 10">
              <a:extLst>
                <a:ext uri="{FF2B5EF4-FFF2-40B4-BE49-F238E27FC236}">
                  <a16:creationId xmlns:a16="http://schemas.microsoft.com/office/drawing/2014/main" id="{74A72D8F-7D8C-4435-A7C6-D737EEBC7B7C}"/>
                </a:ext>
              </a:extLst>
            </p:cNvPr>
            <p:cNvSpPr/>
            <p:nvPr/>
          </p:nvSpPr>
          <p:spPr>
            <a:xfrm rot="21324880">
              <a:off x="4400473" y="1432387"/>
              <a:ext cx="5935188" cy="354772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2296 w 12296"/>
                <a:gd name="connsiteY0" fmla="*/ 2000 h 10123"/>
                <a:gd name="connsiteX1" fmla="*/ 12296 w 12296"/>
                <a:gd name="connsiteY1" fmla="*/ 0 h 10123"/>
                <a:gd name="connsiteX2" fmla="*/ 12296 w 12296"/>
                <a:gd name="connsiteY2" fmla="*/ 10000 h 10123"/>
                <a:gd name="connsiteX3" fmla="*/ 0 w 12296"/>
                <a:gd name="connsiteY3" fmla="*/ 10123 h 10123"/>
                <a:gd name="connsiteX4" fmla="*/ 2296 w 12296"/>
                <a:gd name="connsiteY4" fmla="*/ 2000 h 10123"/>
                <a:gd name="connsiteX0" fmla="*/ 2286 w 12286"/>
                <a:gd name="connsiteY0" fmla="*/ 2000 h 10237"/>
                <a:gd name="connsiteX1" fmla="*/ 12286 w 12286"/>
                <a:gd name="connsiteY1" fmla="*/ 0 h 10237"/>
                <a:gd name="connsiteX2" fmla="*/ 12286 w 12286"/>
                <a:gd name="connsiteY2" fmla="*/ 10000 h 10237"/>
                <a:gd name="connsiteX3" fmla="*/ 0 w 12286"/>
                <a:gd name="connsiteY3" fmla="*/ 10237 h 10237"/>
                <a:gd name="connsiteX4" fmla="*/ 2286 w 12286"/>
                <a:gd name="connsiteY4" fmla="*/ 2000 h 10237"/>
                <a:gd name="connsiteX0" fmla="*/ 1955 w 11955"/>
                <a:gd name="connsiteY0" fmla="*/ 2000 h 10006"/>
                <a:gd name="connsiteX1" fmla="*/ 11955 w 11955"/>
                <a:gd name="connsiteY1" fmla="*/ 0 h 10006"/>
                <a:gd name="connsiteX2" fmla="*/ 11955 w 11955"/>
                <a:gd name="connsiteY2" fmla="*/ 10000 h 10006"/>
                <a:gd name="connsiteX3" fmla="*/ 0 w 11955"/>
                <a:gd name="connsiteY3" fmla="*/ 10006 h 10006"/>
                <a:gd name="connsiteX4" fmla="*/ 1955 w 11955"/>
                <a:gd name="connsiteY4" fmla="*/ 2000 h 10006"/>
                <a:gd name="connsiteX0" fmla="*/ 1955 w 11955"/>
                <a:gd name="connsiteY0" fmla="*/ 3359 h 11365"/>
                <a:gd name="connsiteX1" fmla="*/ 11734 w 11955"/>
                <a:gd name="connsiteY1" fmla="*/ 0 h 11365"/>
                <a:gd name="connsiteX2" fmla="*/ 11955 w 11955"/>
                <a:gd name="connsiteY2" fmla="*/ 11359 h 11365"/>
                <a:gd name="connsiteX3" fmla="*/ 0 w 11955"/>
                <a:gd name="connsiteY3" fmla="*/ 11365 h 11365"/>
                <a:gd name="connsiteX4" fmla="*/ 1955 w 11955"/>
                <a:gd name="connsiteY4" fmla="*/ 3359 h 11365"/>
                <a:gd name="connsiteX0" fmla="*/ 1955 w 12116"/>
                <a:gd name="connsiteY0" fmla="*/ 3359 h 14512"/>
                <a:gd name="connsiteX1" fmla="*/ 11734 w 12116"/>
                <a:gd name="connsiteY1" fmla="*/ 0 h 14512"/>
                <a:gd name="connsiteX2" fmla="*/ 12116 w 12116"/>
                <a:gd name="connsiteY2" fmla="*/ 14512 h 14512"/>
                <a:gd name="connsiteX3" fmla="*/ 0 w 12116"/>
                <a:gd name="connsiteY3" fmla="*/ 11365 h 14512"/>
                <a:gd name="connsiteX4" fmla="*/ 1955 w 12116"/>
                <a:gd name="connsiteY4" fmla="*/ 3359 h 14512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2380 w 12116"/>
                <a:gd name="connsiteY0" fmla="*/ 2828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380 w 12116"/>
                <a:gd name="connsiteY4" fmla="*/ 2828 h 14113"/>
                <a:gd name="connsiteX0" fmla="*/ 2519 w 12116"/>
                <a:gd name="connsiteY0" fmla="*/ 2849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519 w 12116"/>
                <a:gd name="connsiteY4" fmla="*/ 2849 h 14113"/>
                <a:gd name="connsiteX0" fmla="*/ 2541 w 12116"/>
                <a:gd name="connsiteY0" fmla="*/ 2754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541 w 12116"/>
                <a:gd name="connsiteY4" fmla="*/ 2754 h 14113"/>
                <a:gd name="connsiteX0" fmla="*/ 2541 w 12116"/>
                <a:gd name="connsiteY0" fmla="*/ 2556 h 13915"/>
                <a:gd name="connsiteX1" fmla="*/ 9840 w 12116"/>
                <a:gd name="connsiteY1" fmla="*/ 0 h 13915"/>
                <a:gd name="connsiteX2" fmla="*/ 12116 w 12116"/>
                <a:gd name="connsiteY2" fmla="*/ 13915 h 13915"/>
                <a:gd name="connsiteX3" fmla="*/ 0 w 12116"/>
                <a:gd name="connsiteY3" fmla="*/ 10768 h 13915"/>
                <a:gd name="connsiteX4" fmla="*/ 2541 w 12116"/>
                <a:gd name="connsiteY4" fmla="*/ 2556 h 13915"/>
                <a:gd name="connsiteX0" fmla="*/ 2541 w 11872"/>
                <a:gd name="connsiteY0" fmla="*/ 2556 h 13911"/>
                <a:gd name="connsiteX1" fmla="*/ 9840 w 11872"/>
                <a:gd name="connsiteY1" fmla="*/ 0 h 13911"/>
                <a:gd name="connsiteX2" fmla="*/ 11872 w 11872"/>
                <a:gd name="connsiteY2" fmla="*/ 13911 h 13911"/>
                <a:gd name="connsiteX3" fmla="*/ 0 w 11872"/>
                <a:gd name="connsiteY3" fmla="*/ 10768 h 13911"/>
                <a:gd name="connsiteX4" fmla="*/ 2541 w 11872"/>
                <a:gd name="connsiteY4" fmla="*/ 2556 h 13911"/>
                <a:gd name="connsiteX0" fmla="*/ 2541 w 11321"/>
                <a:gd name="connsiteY0" fmla="*/ 2556 h 13731"/>
                <a:gd name="connsiteX1" fmla="*/ 9840 w 11321"/>
                <a:gd name="connsiteY1" fmla="*/ 0 h 13731"/>
                <a:gd name="connsiteX2" fmla="*/ 11321 w 11321"/>
                <a:gd name="connsiteY2" fmla="*/ 13731 h 13731"/>
                <a:gd name="connsiteX3" fmla="*/ 0 w 11321"/>
                <a:gd name="connsiteY3" fmla="*/ 10768 h 13731"/>
                <a:gd name="connsiteX4" fmla="*/ 2541 w 11321"/>
                <a:gd name="connsiteY4" fmla="*/ 2556 h 13731"/>
                <a:gd name="connsiteX0" fmla="*/ 3116 w 11896"/>
                <a:gd name="connsiteY0" fmla="*/ 2556 h 13731"/>
                <a:gd name="connsiteX1" fmla="*/ 10415 w 11896"/>
                <a:gd name="connsiteY1" fmla="*/ 0 h 13731"/>
                <a:gd name="connsiteX2" fmla="*/ 11896 w 11896"/>
                <a:gd name="connsiteY2" fmla="*/ 13731 h 13731"/>
                <a:gd name="connsiteX3" fmla="*/ 0 w 11896"/>
                <a:gd name="connsiteY3" fmla="*/ 12574 h 13731"/>
                <a:gd name="connsiteX4" fmla="*/ 3116 w 11896"/>
                <a:gd name="connsiteY4" fmla="*/ 2556 h 13731"/>
                <a:gd name="connsiteX0" fmla="*/ 3833 w 11896"/>
                <a:gd name="connsiteY0" fmla="*/ 235 h 13731"/>
                <a:gd name="connsiteX1" fmla="*/ 10415 w 11896"/>
                <a:gd name="connsiteY1" fmla="*/ 0 h 13731"/>
                <a:gd name="connsiteX2" fmla="*/ 11896 w 11896"/>
                <a:gd name="connsiteY2" fmla="*/ 13731 h 13731"/>
                <a:gd name="connsiteX3" fmla="*/ 0 w 11896"/>
                <a:gd name="connsiteY3" fmla="*/ 12574 h 13731"/>
                <a:gd name="connsiteX4" fmla="*/ 3833 w 11896"/>
                <a:gd name="connsiteY4" fmla="*/ 23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96" h="13731">
                  <a:moveTo>
                    <a:pt x="3833" y="235"/>
                  </a:moveTo>
                  <a:lnTo>
                    <a:pt x="10415" y="0"/>
                  </a:lnTo>
                  <a:cubicBezTo>
                    <a:pt x="10840" y="3741"/>
                    <a:pt x="11515" y="9768"/>
                    <a:pt x="11896" y="13731"/>
                  </a:cubicBezTo>
                  <a:lnTo>
                    <a:pt x="0" y="12574"/>
                  </a:lnTo>
                  <a:lnTo>
                    <a:pt x="3833" y="23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EDB1531-3286-4313-AE71-4A189090CD19}"/>
                    </a:ext>
                  </a:extLst>
                </p:cNvPr>
                <p:cNvSpPr txBox="1"/>
                <p:nvPr/>
              </p:nvSpPr>
              <p:spPr>
                <a:xfrm>
                  <a:off x="11576674" y="711329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EDB1531-3286-4313-AE71-4A189090C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674" y="711329"/>
                  <a:ext cx="367985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32353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EDC4F63-46F2-45D5-B360-C1C7C872DA08}"/>
                    </a:ext>
                  </a:extLst>
                </p:cNvPr>
                <p:cNvSpPr txBox="1"/>
                <p:nvPr/>
              </p:nvSpPr>
              <p:spPr>
                <a:xfrm>
                  <a:off x="3260137" y="5237430"/>
                  <a:ext cx="367987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EDC4F63-46F2-45D5-B360-C1C7C872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0137" y="5237430"/>
                  <a:ext cx="367987" cy="369331"/>
                </a:xfrm>
                <a:prstGeom prst="rect">
                  <a:avLst/>
                </a:prstGeom>
                <a:blipFill>
                  <a:blip r:embed="rId3"/>
                  <a:stretch>
                    <a:fillRect r="-51515" b="-7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03ED54-43D5-40EC-A25C-510840485681}"/>
                    </a:ext>
                  </a:extLst>
                </p:cNvPr>
                <p:cNvSpPr txBox="1"/>
                <p:nvPr/>
              </p:nvSpPr>
              <p:spPr>
                <a:xfrm>
                  <a:off x="9515867" y="1205944"/>
                  <a:ext cx="1077816" cy="674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03ED54-43D5-40EC-A25C-510840485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867" y="1205944"/>
                  <a:ext cx="1077816" cy="6746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042FE1-2668-4D36-8E39-66E49C033C97}"/>
                    </a:ext>
                  </a:extLst>
                </p:cNvPr>
                <p:cNvSpPr txBox="1"/>
                <p:nvPr/>
              </p:nvSpPr>
              <p:spPr>
                <a:xfrm>
                  <a:off x="10379235" y="4435435"/>
                  <a:ext cx="1008766" cy="674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𝐿𝑅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042FE1-2668-4D36-8E39-66E49C033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9235" y="4435435"/>
                  <a:ext cx="1008766" cy="6746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9CEC567-3161-4F5D-A88D-4BEBD2126641}"/>
              </a:ext>
            </a:extLst>
          </p:cNvPr>
          <p:cNvCxnSpPr>
            <a:cxnSpLocks/>
          </p:cNvCxnSpPr>
          <p:nvPr/>
        </p:nvCxnSpPr>
        <p:spPr>
          <a:xfrm flipV="1">
            <a:off x="4369304" y="280299"/>
            <a:ext cx="2336499" cy="509945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455FAD-9D4B-4428-8C74-0A448D865111}"/>
              </a:ext>
            </a:extLst>
          </p:cNvPr>
          <p:cNvCxnSpPr>
            <a:cxnSpLocks/>
          </p:cNvCxnSpPr>
          <p:nvPr/>
        </p:nvCxnSpPr>
        <p:spPr>
          <a:xfrm flipH="1" flipV="1">
            <a:off x="6378959" y="296383"/>
            <a:ext cx="1467220" cy="513254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C308C1-43CB-447E-B593-1D59C33FD48D}"/>
                  </a:ext>
                </a:extLst>
              </p:cNvPr>
              <p:cNvSpPr txBox="1"/>
              <p:nvPr/>
            </p:nvSpPr>
            <p:spPr>
              <a:xfrm>
                <a:off x="6600190" y="691952"/>
                <a:ext cx="530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C308C1-43CB-447E-B593-1D59C33F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190" y="691952"/>
                <a:ext cx="5301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F5CB4E33-C2B2-4D64-98EF-9476BB08C7D4}"/>
              </a:ext>
            </a:extLst>
          </p:cNvPr>
          <p:cNvSpPr/>
          <p:nvPr/>
        </p:nvSpPr>
        <p:spPr>
          <a:xfrm>
            <a:off x="6453076" y="693689"/>
            <a:ext cx="104247" cy="10424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3B7E7B-FAC8-424B-BFA0-73FD7784E741}"/>
                  </a:ext>
                </a:extLst>
              </p:cNvPr>
              <p:cNvSpPr txBox="1"/>
              <p:nvPr/>
            </p:nvSpPr>
            <p:spPr>
              <a:xfrm>
                <a:off x="4511491" y="3171008"/>
                <a:ext cx="573971" cy="404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3B7E7B-FAC8-424B-BFA0-73FD7784E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491" y="3171008"/>
                <a:ext cx="573971" cy="404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EC89E7-81F0-48CC-8792-C1B165CF0D98}"/>
                  </a:ext>
                </a:extLst>
              </p:cNvPr>
              <p:cNvSpPr txBox="1"/>
              <p:nvPr/>
            </p:nvSpPr>
            <p:spPr>
              <a:xfrm>
                <a:off x="4258754" y="5379751"/>
                <a:ext cx="535373" cy="404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EC89E7-81F0-48CC-8792-C1B165CF0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754" y="5379751"/>
                <a:ext cx="535373" cy="4042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D617493-0688-4C8E-8D01-C35442ED1419}"/>
              </a:ext>
            </a:extLst>
          </p:cNvPr>
          <p:cNvCxnSpPr>
            <a:cxnSpLocks/>
            <a:stCxn id="66" idx="0"/>
          </p:cNvCxnSpPr>
          <p:nvPr/>
        </p:nvCxnSpPr>
        <p:spPr>
          <a:xfrm flipH="1">
            <a:off x="5124339" y="693689"/>
            <a:ext cx="1380861" cy="4702146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7C7764F-8931-4E86-A5C4-7E196B00E22E}"/>
              </a:ext>
            </a:extLst>
          </p:cNvPr>
          <p:cNvCxnSpPr>
            <a:cxnSpLocks/>
            <a:stCxn id="66" idx="0"/>
          </p:cNvCxnSpPr>
          <p:nvPr/>
        </p:nvCxnSpPr>
        <p:spPr>
          <a:xfrm flipH="1">
            <a:off x="5954427" y="693689"/>
            <a:ext cx="550773" cy="4888169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FF0945C-A9B8-4D0A-A700-1D290C2C8235}"/>
              </a:ext>
            </a:extLst>
          </p:cNvPr>
          <p:cNvCxnSpPr>
            <a:cxnSpLocks/>
            <a:stCxn id="66" idx="0"/>
          </p:cNvCxnSpPr>
          <p:nvPr/>
        </p:nvCxnSpPr>
        <p:spPr>
          <a:xfrm>
            <a:off x="6505200" y="693689"/>
            <a:ext cx="369016" cy="4888169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892F137F-4F8B-4097-871D-9AEF914B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Vanishing Point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58351F-79A9-4C8F-9CA2-D7C92C003951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V="1">
            <a:off x="4436212" y="3077996"/>
            <a:ext cx="2739644" cy="217240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A26C475D-6F4A-46A7-B382-4FBC4B203886}"/>
              </a:ext>
            </a:extLst>
          </p:cNvPr>
          <p:cNvSpPr/>
          <p:nvPr/>
        </p:nvSpPr>
        <p:spPr>
          <a:xfrm>
            <a:off x="6804026" y="5147982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CD0AF4-A2C8-42D4-AD93-454B88C16040}"/>
              </a:ext>
            </a:extLst>
          </p:cNvPr>
          <p:cNvSpPr/>
          <p:nvPr/>
        </p:nvSpPr>
        <p:spPr>
          <a:xfrm>
            <a:off x="5137067" y="5196830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BC0449F-2CE0-441A-9A03-9A59520744C8}"/>
              </a:ext>
            </a:extLst>
          </p:cNvPr>
          <p:cNvSpPr/>
          <p:nvPr/>
        </p:nvSpPr>
        <p:spPr>
          <a:xfrm>
            <a:off x="5954427" y="5167522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09B6AD-98D4-41A2-9A3D-840BA11FB29A}"/>
              </a:ext>
            </a:extLst>
          </p:cNvPr>
          <p:cNvCxnSpPr>
            <a:cxnSpLocks/>
          </p:cNvCxnSpPr>
          <p:nvPr/>
        </p:nvCxnSpPr>
        <p:spPr>
          <a:xfrm flipH="1">
            <a:off x="4576152" y="3353118"/>
            <a:ext cx="3362203" cy="23627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A8F6D2A-3375-4353-A36A-319DF34299E1}"/>
              </a:ext>
            </a:extLst>
          </p:cNvPr>
          <p:cNvCxnSpPr>
            <a:cxnSpLocks/>
          </p:cNvCxnSpPr>
          <p:nvPr/>
        </p:nvCxnSpPr>
        <p:spPr>
          <a:xfrm flipH="1">
            <a:off x="4576152" y="3799829"/>
            <a:ext cx="3097188" cy="194140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ABF387E-973E-4FD8-9E7B-D27800777EF5}"/>
              </a:ext>
            </a:extLst>
          </p:cNvPr>
          <p:cNvCxnSpPr>
            <a:cxnSpLocks/>
          </p:cNvCxnSpPr>
          <p:nvPr/>
        </p:nvCxnSpPr>
        <p:spPr>
          <a:xfrm flipH="1">
            <a:off x="4436213" y="4404949"/>
            <a:ext cx="3343120" cy="117344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962BB08-4812-4F2A-AB88-E398F48BFB1A}"/>
              </a:ext>
            </a:extLst>
          </p:cNvPr>
          <p:cNvSpPr/>
          <p:nvPr/>
        </p:nvSpPr>
        <p:spPr>
          <a:xfrm>
            <a:off x="5350316" y="4463621"/>
            <a:ext cx="72198" cy="7219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4E59A2-9C52-4D94-8F1B-50A38A7DE861}"/>
              </a:ext>
            </a:extLst>
          </p:cNvPr>
          <p:cNvSpPr/>
          <p:nvPr/>
        </p:nvSpPr>
        <p:spPr>
          <a:xfrm>
            <a:off x="6105556" y="3854306"/>
            <a:ext cx="72198" cy="7219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ED8A0DB-A129-4625-84EB-9DD9646976BF}"/>
              </a:ext>
            </a:extLst>
          </p:cNvPr>
          <p:cNvSpPr/>
          <p:nvPr/>
        </p:nvSpPr>
        <p:spPr>
          <a:xfrm>
            <a:off x="6670058" y="3399055"/>
            <a:ext cx="72198" cy="7219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7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7B665FE-B561-4E55-8385-CBEC12539D60}"/>
              </a:ext>
            </a:extLst>
          </p:cNvPr>
          <p:cNvGrpSpPr/>
          <p:nvPr/>
        </p:nvGrpSpPr>
        <p:grpSpPr>
          <a:xfrm>
            <a:off x="6646340" y="2520419"/>
            <a:ext cx="4854354" cy="3154743"/>
            <a:chOff x="3260137" y="341188"/>
            <a:chExt cx="8684522" cy="5265573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45B32182-2D9F-49D0-94B0-6EEF0AF87A5B}"/>
                </a:ext>
              </a:extLst>
            </p:cNvPr>
            <p:cNvCxnSpPr>
              <a:cxnSpLocks/>
            </p:cNvCxnSpPr>
            <p:nvPr/>
          </p:nvCxnSpPr>
          <p:spPr>
            <a:xfrm>
              <a:off x="3956677" y="341188"/>
              <a:ext cx="1" cy="5181605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9491768-44D5-4661-ABAB-A3289459D5DA}"/>
                </a:ext>
              </a:extLst>
            </p:cNvPr>
            <p:cNvCxnSpPr>
              <a:cxnSpLocks/>
            </p:cNvCxnSpPr>
            <p:nvPr/>
          </p:nvCxnSpPr>
          <p:spPr>
            <a:xfrm>
              <a:off x="3448675" y="747611"/>
              <a:ext cx="8149772" cy="2"/>
            </a:xfrm>
            <a:prstGeom prst="straightConnector1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Manual Input 10">
              <a:extLst>
                <a:ext uri="{FF2B5EF4-FFF2-40B4-BE49-F238E27FC236}">
                  <a16:creationId xmlns:a16="http://schemas.microsoft.com/office/drawing/2014/main" id="{74A72D8F-7D8C-4435-A7C6-D737EEBC7B7C}"/>
                </a:ext>
              </a:extLst>
            </p:cNvPr>
            <p:cNvSpPr/>
            <p:nvPr/>
          </p:nvSpPr>
          <p:spPr>
            <a:xfrm rot="21324880">
              <a:off x="4431922" y="1253699"/>
              <a:ext cx="5382380" cy="417997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2296 w 12296"/>
                <a:gd name="connsiteY0" fmla="*/ 2000 h 10123"/>
                <a:gd name="connsiteX1" fmla="*/ 12296 w 12296"/>
                <a:gd name="connsiteY1" fmla="*/ 0 h 10123"/>
                <a:gd name="connsiteX2" fmla="*/ 12296 w 12296"/>
                <a:gd name="connsiteY2" fmla="*/ 10000 h 10123"/>
                <a:gd name="connsiteX3" fmla="*/ 0 w 12296"/>
                <a:gd name="connsiteY3" fmla="*/ 10123 h 10123"/>
                <a:gd name="connsiteX4" fmla="*/ 2296 w 12296"/>
                <a:gd name="connsiteY4" fmla="*/ 2000 h 10123"/>
                <a:gd name="connsiteX0" fmla="*/ 2286 w 12286"/>
                <a:gd name="connsiteY0" fmla="*/ 2000 h 10237"/>
                <a:gd name="connsiteX1" fmla="*/ 12286 w 12286"/>
                <a:gd name="connsiteY1" fmla="*/ 0 h 10237"/>
                <a:gd name="connsiteX2" fmla="*/ 12286 w 12286"/>
                <a:gd name="connsiteY2" fmla="*/ 10000 h 10237"/>
                <a:gd name="connsiteX3" fmla="*/ 0 w 12286"/>
                <a:gd name="connsiteY3" fmla="*/ 10237 h 10237"/>
                <a:gd name="connsiteX4" fmla="*/ 2286 w 12286"/>
                <a:gd name="connsiteY4" fmla="*/ 2000 h 10237"/>
                <a:gd name="connsiteX0" fmla="*/ 1955 w 11955"/>
                <a:gd name="connsiteY0" fmla="*/ 2000 h 10006"/>
                <a:gd name="connsiteX1" fmla="*/ 11955 w 11955"/>
                <a:gd name="connsiteY1" fmla="*/ 0 h 10006"/>
                <a:gd name="connsiteX2" fmla="*/ 11955 w 11955"/>
                <a:gd name="connsiteY2" fmla="*/ 10000 h 10006"/>
                <a:gd name="connsiteX3" fmla="*/ 0 w 11955"/>
                <a:gd name="connsiteY3" fmla="*/ 10006 h 10006"/>
                <a:gd name="connsiteX4" fmla="*/ 1955 w 11955"/>
                <a:gd name="connsiteY4" fmla="*/ 2000 h 10006"/>
                <a:gd name="connsiteX0" fmla="*/ 1955 w 11955"/>
                <a:gd name="connsiteY0" fmla="*/ 3359 h 11365"/>
                <a:gd name="connsiteX1" fmla="*/ 11734 w 11955"/>
                <a:gd name="connsiteY1" fmla="*/ 0 h 11365"/>
                <a:gd name="connsiteX2" fmla="*/ 11955 w 11955"/>
                <a:gd name="connsiteY2" fmla="*/ 11359 h 11365"/>
                <a:gd name="connsiteX3" fmla="*/ 0 w 11955"/>
                <a:gd name="connsiteY3" fmla="*/ 11365 h 11365"/>
                <a:gd name="connsiteX4" fmla="*/ 1955 w 11955"/>
                <a:gd name="connsiteY4" fmla="*/ 3359 h 11365"/>
                <a:gd name="connsiteX0" fmla="*/ 1955 w 12116"/>
                <a:gd name="connsiteY0" fmla="*/ 3359 h 14512"/>
                <a:gd name="connsiteX1" fmla="*/ 11734 w 12116"/>
                <a:gd name="connsiteY1" fmla="*/ 0 h 14512"/>
                <a:gd name="connsiteX2" fmla="*/ 12116 w 12116"/>
                <a:gd name="connsiteY2" fmla="*/ 14512 h 14512"/>
                <a:gd name="connsiteX3" fmla="*/ 0 w 12116"/>
                <a:gd name="connsiteY3" fmla="*/ 11365 h 14512"/>
                <a:gd name="connsiteX4" fmla="*/ 1955 w 12116"/>
                <a:gd name="connsiteY4" fmla="*/ 3359 h 14512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1955 w 12116"/>
                <a:gd name="connsiteY0" fmla="*/ 2960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1955 w 12116"/>
                <a:gd name="connsiteY4" fmla="*/ 2960 h 14113"/>
                <a:gd name="connsiteX0" fmla="*/ 2380 w 12116"/>
                <a:gd name="connsiteY0" fmla="*/ 2828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380 w 12116"/>
                <a:gd name="connsiteY4" fmla="*/ 2828 h 14113"/>
                <a:gd name="connsiteX0" fmla="*/ 2519 w 12116"/>
                <a:gd name="connsiteY0" fmla="*/ 2849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519 w 12116"/>
                <a:gd name="connsiteY4" fmla="*/ 2849 h 14113"/>
                <a:gd name="connsiteX0" fmla="*/ 2541 w 12116"/>
                <a:gd name="connsiteY0" fmla="*/ 2754 h 14113"/>
                <a:gd name="connsiteX1" fmla="*/ 10477 w 12116"/>
                <a:gd name="connsiteY1" fmla="*/ 0 h 14113"/>
                <a:gd name="connsiteX2" fmla="*/ 12116 w 12116"/>
                <a:gd name="connsiteY2" fmla="*/ 14113 h 14113"/>
                <a:gd name="connsiteX3" fmla="*/ 0 w 12116"/>
                <a:gd name="connsiteY3" fmla="*/ 10966 h 14113"/>
                <a:gd name="connsiteX4" fmla="*/ 2541 w 12116"/>
                <a:gd name="connsiteY4" fmla="*/ 2754 h 14113"/>
                <a:gd name="connsiteX0" fmla="*/ 2541 w 12116"/>
                <a:gd name="connsiteY0" fmla="*/ 2556 h 13915"/>
                <a:gd name="connsiteX1" fmla="*/ 9840 w 12116"/>
                <a:gd name="connsiteY1" fmla="*/ 0 h 13915"/>
                <a:gd name="connsiteX2" fmla="*/ 12116 w 12116"/>
                <a:gd name="connsiteY2" fmla="*/ 13915 h 13915"/>
                <a:gd name="connsiteX3" fmla="*/ 0 w 12116"/>
                <a:gd name="connsiteY3" fmla="*/ 10768 h 13915"/>
                <a:gd name="connsiteX4" fmla="*/ 2541 w 12116"/>
                <a:gd name="connsiteY4" fmla="*/ 2556 h 13915"/>
                <a:gd name="connsiteX0" fmla="*/ 2541 w 11872"/>
                <a:gd name="connsiteY0" fmla="*/ 2556 h 13911"/>
                <a:gd name="connsiteX1" fmla="*/ 9840 w 11872"/>
                <a:gd name="connsiteY1" fmla="*/ 0 h 13911"/>
                <a:gd name="connsiteX2" fmla="*/ 11872 w 11872"/>
                <a:gd name="connsiteY2" fmla="*/ 13911 h 13911"/>
                <a:gd name="connsiteX3" fmla="*/ 0 w 11872"/>
                <a:gd name="connsiteY3" fmla="*/ 10768 h 13911"/>
                <a:gd name="connsiteX4" fmla="*/ 2541 w 11872"/>
                <a:gd name="connsiteY4" fmla="*/ 2556 h 13911"/>
                <a:gd name="connsiteX0" fmla="*/ 2541 w 11321"/>
                <a:gd name="connsiteY0" fmla="*/ 2556 h 13731"/>
                <a:gd name="connsiteX1" fmla="*/ 9840 w 11321"/>
                <a:gd name="connsiteY1" fmla="*/ 0 h 13731"/>
                <a:gd name="connsiteX2" fmla="*/ 11321 w 11321"/>
                <a:gd name="connsiteY2" fmla="*/ 13731 h 13731"/>
                <a:gd name="connsiteX3" fmla="*/ 0 w 11321"/>
                <a:gd name="connsiteY3" fmla="*/ 10768 h 13731"/>
                <a:gd name="connsiteX4" fmla="*/ 2541 w 11321"/>
                <a:gd name="connsiteY4" fmla="*/ 2556 h 13731"/>
                <a:gd name="connsiteX0" fmla="*/ 3116 w 11896"/>
                <a:gd name="connsiteY0" fmla="*/ 2556 h 13731"/>
                <a:gd name="connsiteX1" fmla="*/ 10415 w 11896"/>
                <a:gd name="connsiteY1" fmla="*/ 0 h 13731"/>
                <a:gd name="connsiteX2" fmla="*/ 11896 w 11896"/>
                <a:gd name="connsiteY2" fmla="*/ 13731 h 13731"/>
                <a:gd name="connsiteX3" fmla="*/ 0 w 11896"/>
                <a:gd name="connsiteY3" fmla="*/ 12574 h 13731"/>
                <a:gd name="connsiteX4" fmla="*/ 3116 w 11896"/>
                <a:gd name="connsiteY4" fmla="*/ 2556 h 13731"/>
                <a:gd name="connsiteX0" fmla="*/ 3833 w 11896"/>
                <a:gd name="connsiteY0" fmla="*/ 235 h 13731"/>
                <a:gd name="connsiteX1" fmla="*/ 10415 w 11896"/>
                <a:gd name="connsiteY1" fmla="*/ 0 h 13731"/>
                <a:gd name="connsiteX2" fmla="*/ 11896 w 11896"/>
                <a:gd name="connsiteY2" fmla="*/ 13731 h 13731"/>
                <a:gd name="connsiteX3" fmla="*/ 0 w 11896"/>
                <a:gd name="connsiteY3" fmla="*/ 12574 h 13731"/>
                <a:gd name="connsiteX4" fmla="*/ 3833 w 11896"/>
                <a:gd name="connsiteY4" fmla="*/ 235 h 13731"/>
                <a:gd name="connsiteX0" fmla="*/ 681 w 11896"/>
                <a:gd name="connsiteY0" fmla="*/ 1324 h 13731"/>
                <a:gd name="connsiteX1" fmla="*/ 10415 w 11896"/>
                <a:gd name="connsiteY1" fmla="*/ 0 h 13731"/>
                <a:gd name="connsiteX2" fmla="*/ 11896 w 11896"/>
                <a:gd name="connsiteY2" fmla="*/ 13731 h 13731"/>
                <a:gd name="connsiteX3" fmla="*/ 0 w 11896"/>
                <a:gd name="connsiteY3" fmla="*/ 12574 h 13731"/>
                <a:gd name="connsiteX4" fmla="*/ 681 w 11896"/>
                <a:gd name="connsiteY4" fmla="*/ 1324 h 13731"/>
                <a:gd name="connsiteX0" fmla="*/ 681 w 11896"/>
                <a:gd name="connsiteY0" fmla="*/ 1324 h 13731"/>
                <a:gd name="connsiteX1" fmla="*/ 10415 w 11896"/>
                <a:gd name="connsiteY1" fmla="*/ 0 h 13731"/>
                <a:gd name="connsiteX2" fmla="*/ 11896 w 11896"/>
                <a:gd name="connsiteY2" fmla="*/ 13731 h 13731"/>
                <a:gd name="connsiteX3" fmla="*/ 0 w 11896"/>
                <a:gd name="connsiteY3" fmla="*/ 12574 h 13731"/>
                <a:gd name="connsiteX4" fmla="*/ 681 w 11896"/>
                <a:gd name="connsiteY4" fmla="*/ 1324 h 13731"/>
                <a:gd name="connsiteX0" fmla="*/ 650 w 11865"/>
                <a:gd name="connsiteY0" fmla="*/ 1324 h 13731"/>
                <a:gd name="connsiteX1" fmla="*/ 10384 w 11865"/>
                <a:gd name="connsiteY1" fmla="*/ 0 h 13731"/>
                <a:gd name="connsiteX2" fmla="*/ 11865 w 11865"/>
                <a:gd name="connsiteY2" fmla="*/ 13731 h 13731"/>
                <a:gd name="connsiteX3" fmla="*/ 0 w 11865"/>
                <a:gd name="connsiteY3" fmla="*/ 11869 h 13731"/>
                <a:gd name="connsiteX4" fmla="*/ 650 w 11865"/>
                <a:gd name="connsiteY4" fmla="*/ 1324 h 13731"/>
                <a:gd name="connsiteX0" fmla="*/ 622 w 11837"/>
                <a:gd name="connsiteY0" fmla="*/ 1324 h 13731"/>
                <a:gd name="connsiteX1" fmla="*/ 10356 w 11837"/>
                <a:gd name="connsiteY1" fmla="*/ 0 h 13731"/>
                <a:gd name="connsiteX2" fmla="*/ 11837 w 11837"/>
                <a:gd name="connsiteY2" fmla="*/ 13731 h 13731"/>
                <a:gd name="connsiteX3" fmla="*/ 0 w 11837"/>
                <a:gd name="connsiteY3" fmla="*/ 11247 h 13731"/>
                <a:gd name="connsiteX4" fmla="*/ 622 w 11837"/>
                <a:gd name="connsiteY4" fmla="*/ 1324 h 13731"/>
                <a:gd name="connsiteX0" fmla="*/ 640 w 11855"/>
                <a:gd name="connsiteY0" fmla="*/ 1324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640 w 11855"/>
                <a:gd name="connsiteY4" fmla="*/ 1324 h 13731"/>
                <a:gd name="connsiteX0" fmla="*/ 274 w 11855"/>
                <a:gd name="connsiteY0" fmla="*/ 1730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274 w 11855"/>
                <a:gd name="connsiteY4" fmla="*/ 1730 h 13731"/>
                <a:gd name="connsiteX0" fmla="*/ 274 w 11855"/>
                <a:gd name="connsiteY0" fmla="*/ 1730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274 w 11855"/>
                <a:gd name="connsiteY4" fmla="*/ 1730 h 13731"/>
                <a:gd name="connsiteX0" fmla="*/ 274 w 11855"/>
                <a:gd name="connsiteY0" fmla="*/ 1730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274 w 11855"/>
                <a:gd name="connsiteY4" fmla="*/ 1730 h 13731"/>
                <a:gd name="connsiteX0" fmla="*/ 274 w 11855"/>
                <a:gd name="connsiteY0" fmla="*/ 1730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274 w 11855"/>
                <a:gd name="connsiteY4" fmla="*/ 1730 h 13731"/>
                <a:gd name="connsiteX0" fmla="*/ 274 w 11855"/>
                <a:gd name="connsiteY0" fmla="*/ 1730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274 w 11855"/>
                <a:gd name="connsiteY4" fmla="*/ 1730 h 13731"/>
                <a:gd name="connsiteX0" fmla="*/ 274 w 11855"/>
                <a:gd name="connsiteY0" fmla="*/ 1730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274 w 11855"/>
                <a:gd name="connsiteY4" fmla="*/ 1730 h 13731"/>
                <a:gd name="connsiteX0" fmla="*/ 274 w 11855"/>
                <a:gd name="connsiteY0" fmla="*/ 1730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274 w 11855"/>
                <a:gd name="connsiteY4" fmla="*/ 1730 h 13731"/>
                <a:gd name="connsiteX0" fmla="*/ 274 w 11855"/>
                <a:gd name="connsiteY0" fmla="*/ 1730 h 13731"/>
                <a:gd name="connsiteX1" fmla="*/ 10374 w 11855"/>
                <a:gd name="connsiteY1" fmla="*/ 0 h 13731"/>
                <a:gd name="connsiteX2" fmla="*/ 11855 w 11855"/>
                <a:gd name="connsiteY2" fmla="*/ 13731 h 13731"/>
                <a:gd name="connsiteX3" fmla="*/ 0 w 11855"/>
                <a:gd name="connsiteY3" fmla="*/ 11662 h 13731"/>
                <a:gd name="connsiteX4" fmla="*/ 274 w 11855"/>
                <a:gd name="connsiteY4" fmla="*/ 1730 h 13731"/>
                <a:gd name="connsiteX0" fmla="*/ 274 w 10809"/>
                <a:gd name="connsiteY0" fmla="*/ 1730 h 14331"/>
                <a:gd name="connsiteX1" fmla="*/ 10374 w 10809"/>
                <a:gd name="connsiteY1" fmla="*/ 0 h 14331"/>
                <a:gd name="connsiteX2" fmla="*/ 10809 w 10809"/>
                <a:gd name="connsiteY2" fmla="*/ 14331 h 14331"/>
                <a:gd name="connsiteX3" fmla="*/ 0 w 10809"/>
                <a:gd name="connsiteY3" fmla="*/ 11662 h 14331"/>
                <a:gd name="connsiteX4" fmla="*/ 274 w 10809"/>
                <a:gd name="connsiteY4" fmla="*/ 1730 h 14331"/>
                <a:gd name="connsiteX0" fmla="*/ 274 w 10809"/>
                <a:gd name="connsiteY0" fmla="*/ 1730 h 14331"/>
                <a:gd name="connsiteX1" fmla="*/ 10374 w 10809"/>
                <a:gd name="connsiteY1" fmla="*/ 0 h 14331"/>
                <a:gd name="connsiteX2" fmla="*/ 10809 w 10809"/>
                <a:gd name="connsiteY2" fmla="*/ 14331 h 14331"/>
                <a:gd name="connsiteX3" fmla="*/ 0 w 10809"/>
                <a:gd name="connsiteY3" fmla="*/ 11662 h 14331"/>
                <a:gd name="connsiteX4" fmla="*/ 274 w 10809"/>
                <a:gd name="connsiteY4" fmla="*/ 1730 h 14331"/>
                <a:gd name="connsiteX0" fmla="*/ 274 w 10809"/>
                <a:gd name="connsiteY0" fmla="*/ 1730 h 14331"/>
                <a:gd name="connsiteX1" fmla="*/ 10374 w 10809"/>
                <a:gd name="connsiteY1" fmla="*/ 0 h 14331"/>
                <a:gd name="connsiteX2" fmla="*/ 10809 w 10809"/>
                <a:gd name="connsiteY2" fmla="*/ 14331 h 14331"/>
                <a:gd name="connsiteX3" fmla="*/ 0 w 10809"/>
                <a:gd name="connsiteY3" fmla="*/ 11662 h 14331"/>
                <a:gd name="connsiteX4" fmla="*/ 274 w 10809"/>
                <a:gd name="connsiteY4" fmla="*/ 1730 h 14331"/>
                <a:gd name="connsiteX0" fmla="*/ 274 w 10809"/>
                <a:gd name="connsiteY0" fmla="*/ 1730 h 14331"/>
                <a:gd name="connsiteX1" fmla="*/ 10374 w 10809"/>
                <a:gd name="connsiteY1" fmla="*/ 0 h 14331"/>
                <a:gd name="connsiteX2" fmla="*/ 10809 w 10809"/>
                <a:gd name="connsiteY2" fmla="*/ 14331 h 14331"/>
                <a:gd name="connsiteX3" fmla="*/ 0 w 10809"/>
                <a:gd name="connsiteY3" fmla="*/ 11662 h 14331"/>
                <a:gd name="connsiteX4" fmla="*/ 274 w 10809"/>
                <a:gd name="connsiteY4" fmla="*/ 1730 h 14331"/>
                <a:gd name="connsiteX0" fmla="*/ 274 w 10788"/>
                <a:gd name="connsiteY0" fmla="*/ 1730 h 15414"/>
                <a:gd name="connsiteX1" fmla="*/ 10374 w 10788"/>
                <a:gd name="connsiteY1" fmla="*/ 0 h 15414"/>
                <a:gd name="connsiteX2" fmla="*/ 10788 w 10788"/>
                <a:gd name="connsiteY2" fmla="*/ 15414 h 15414"/>
                <a:gd name="connsiteX3" fmla="*/ 0 w 10788"/>
                <a:gd name="connsiteY3" fmla="*/ 11662 h 15414"/>
                <a:gd name="connsiteX4" fmla="*/ 274 w 10788"/>
                <a:gd name="connsiteY4" fmla="*/ 1730 h 15414"/>
                <a:gd name="connsiteX0" fmla="*/ 274 w 10788"/>
                <a:gd name="connsiteY0" fmla="*/ 2494 h 16178"/>
                <a:gd name="connsiteX1" fmla="*/ 10381 w 10788"/>
                <a:gd name="connsiteY1" fmla="*/ 0 h 16178"/>
                <a:gd name="connsiteX2" fmla="*/ 10788 w 10788"/>
                <a:gd name="connsiteY2" fmla="*/ 16178 h 16178"/>
                <a:gd name="connsiteX3" fmla="*/ 0 w 10788"/>
                <a:gd name="connsiteY3" fmla="*/ 12426 h 16178"/>
                <a:gd name="connsiteX4" fmla="*/ 274 w 10788"/>
                <a:gd name="connsiteY4" fmla="*/ 2494 h 16178"/>
                <a:gd name="connsiteX0" fmla="*/ 274 w 10788"/>
                <a:gd name="connsiteY0" fmla="*/ 2494 h 16178"/>
                <a:gd name="connsiteX1" fmla="*/ 10381 w 10788"/>
                <a:gd name="connsiteY1" fmla="*/ 0 h 16178"/>
                <a:gd name="connsiteX2" fmla="*/ 10788 w 10788"/>
                <a:gd name="connsiteY2" fmla="*/ 16178 h 16178"/>
                <a:gd name="connsiteX3" fmla="*/ 0 w 10788"/>
                <a:gd name="connsiteY3" fmla="*/ 12426 h 16178"/>
                <a:gd name="connsiteX4" fmla="*/ 274 w 10788"/>
                <a:gd name="connsiteY4" fmla="*/ 2494 h 16178"/>
                <a:gd name="connsiteX0" fmla="*/ 274 w 10788"/>
                <a:gd name="connsiteY0" fmla="*/ 2494 h 16178"/>
                <a:gd name="connsiteX1" fmla="*/ 10381 w 10788"/>
                <a:gd name="connsiteY1" fmla="*/ 0 h 16178"/>
                <a:gd name="connsiteX2" fmla="*/ 10788 w 10788"/>
                <a:gd name="connsiteY2" fmla="*/ 16178 h 16178"/>
                <a:gd name="connsiteX3" fmla="*/ 0 w 10788"/>
                <a:gd name="connsiteY3" fmla="*/ 12426 h 16178"/>
                <a:gd name="connsiteX4" fmla="*/ 274 w 10788"/>
                <a:gd name="connsiteY4" fmla="*/ 2494 h 16178"/>
                <a:gd name="connsiteX0" fmla="*/ 274 w 10788"/>
                <a:gd name="connsiteY0" fmla="*/ 2494 h 16178"/>
                <a:gd name="connsiteX1" fmla="*/ 10381 w 10788"/>
                <a:gd name="connsiteY1" fmla="*/ 0 h 16178"/>
                <a:gd name="connsiteX2" fmla="*/ 10788 w 10788"/>
                <a:gd name="connsiteY2" fmla="*/ 16178 h 16178"/>
                <a:gd name="connsiteX3" fmla="*/ 0 w 10788"/>
                <a:gd name="connsiteY3" fmla="*/ 12426 h 16178"/>
                <a:gd name="connsiteX4" fmla="*/ 274 w 10788"/>
                <a:gd name="connsiteY4" fmla="*/ 2494 h 16178"/>
                <a:gd name="connsiteX0" fmla="*/ 274 w 10788"/>
                <a:gd name="connsiteY0" fmla="*/ 2494 h 16178"/>
                <a:gd name="connsiteX1" fmla="*/ 10381 w 10788"/>
                <a:gd name="connsiteY1" fmla="*/ 0 h 16178"/>
                <a:gd name="connsiteX2" fmla="*/ 10788 w 10788"/>
                <a:gd name="connsiteY2" fmla="*/ 16178 h 16178"/>
                <a:gd name="connsiteX3" fmla="*/ 0 w 10788"/>
                <a:gd name="connsiteY3" fmla="*/ 12426 h 16178"/>
                <a:gd name="connsiteX4" fmla="*/ 274 w 10788"/>
                <a:gd name="connsiteY4" fmla="*/ 2494 h 16178"/>
                <a:gd name="connsiteX0" fmla="*/ 274 w 10788"/>
                <a:gd name="connsiteY0" fmla="*/ 2494 h 16178"/>
                <a:gd name="connsiteX1" fmla="*/ 10381 w 10788"/>
                <a:gd name="connsiteY1" fmla="*/ 0 h 16178"/>
                <a:gd name="connsiteX2" fmla="*/ 10788 w 10788"/>
                <a:gd name="connsiteY2" fmla="*/ 16178 h 16178"/>
                <a:gd name="connsiteX3" fmla="*/ 0 w 10788"/>
                <a:gd name="connsiteY3" fmla="*/ 12426 h 16178"/>
                <a:gd name="connsiteX4" fmla="*/ 274 w 10788"/>
                <a:gd name="connsiteY4" fmla="*/ 2494 h 16178"/>
                <a:gd name="connsiteX0" fmla="*/ 274 w 10788"/>
                <a:gd name="connsiteY0" fmla="*/ 2494 h 16178"/>
                <a:gd name="connsiteX1" fmla="*/ 10381 w 10788"/>
                <a:gd name="connsiteY1" fmla="*/ 0 h 16178"/>
                <a:gd name="connsiteX2" fmla="*/ 10788 w 10788"/>
                <a:gd name="connsiteY2" fmla="*/ 16178 h 16178"/>
                <a:gd name="connsiteX3" fmla="*/ 0 w 10788"/>
                <a:gd name="connsiteY3" fmla="*/ 12426 h 16178"/>
                <a:gd name="connsiteX4" fmla="*/ 274 w 10788"/>
                <a:gd name="connsiteY4" fmla="*/ 2494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88" h="16178">
                  <a:moveTo>
                    <a:pt x="274" y="2494"/>
                  </a:moveTo>
                  <a:cubicBezTo>
                    <a:pt x="2489" y="2037"/>
                    <a:pt x="8095" y="389"/>
                    <a:pt x="10381" y="0"/>
                  </a:cubicBezTo>
                  <a:cubicBezTo>
                    <a:pt x="10483" y="3837"/>
                    <a:pt x="10670" y="12044"/>
                    <a:pt x="10788" y="16178"/>
                  </a:cubicBezTo>
                  <a:lnTo>
                    <a:pt x="0" y="12426"/>
                  </a:lnTo>
                  <a:cubicBezTo>
                    <a:pt x="130" y="8773"/>
                    <a:pt x="145" y="6104"/>
                    <a:pt x="274" y="2494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EDB1531-3286-4313-AE71-4A189090CD19}"/>
                    </a:ext>
                  </a:extLst>
                </p:cNvPr>
                <p:cNvSpPr txBox="1"/>
                <p:nvPr/>
              </p:nvSpPr>
              <p:spPr>
                <a:xfrm>
                  <a:off x="11576674" y="711329"/>
                  <a:ext cx="3679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EDB1531-3286-4313-AE71-4A189090C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674" y="711329"/>
                  <a:ext cx="367985" cy="369332"/>
                </a:xfrm>
                <a:prstGeom prst="rect">
                  <a:avLst/>
                </a:prstGeom>
                <a:blipFill>
                  <a:blip r:embed="rId2"/>
                  <a:stretch>
                    <a:fillRect r="-32353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EDC4F63-46F2-45D5-B360-C1C7C872DA08}"/>
                    </a:ext>
                  </a:extLst>
                </p:cNvPr>
                <p:cNvSpPr txBox="1"/>
                <p:nvPr/>
              </p:nvSpPr>
              <p:spPr>
                <a:xfrm>
                  <a:off x="3260137" y="5237430"/>
                  <a:ext cx="367987" cy="369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EDC4F63-46F2-45D5-B360-C1C7C872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0137" y="5237430"/>
                  <a:ext cx="367987" cy="369331"/>
                </a:xfrm>
                <a:prstGeom prst="rect">
                  <a:avLst/>
                </a:prstGeom>
                <a:blipFill>
                  <a:blip r:embed="rId3"/>
                  <a:stretch>
                    <a:fillRect r="-51515" b="-7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03ED54-43D5-40EC-A25C-510840485681}"/>
                    </a:ext>
                  </a:extLst>
                </p:cNvPr>
                <p:cNvSpPr txBox="1"/>
                <p:nvPr/>
              </p:nvSpPr>
              <p:spPr>
                <a:xfrm>
                  <a:off x="9515867" y="1205944"/>
                  <a:ext cx="1077816" cy="6746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D03ED54-43D5-40EC-A25C-510840485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867" y="1205944"/>
                  <a:ext cx="1077816" cy="6746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042FE1-2668-4D36-8E39-66E49C033C97}"/>
                    </a:ext>
                  </a:extLst>
                </p:cNvPr>
                <p:cNvSpPr txBox="1"/>
                <p:nvPr/>
              </p:nvSpPr>
              <p:spPr>
                <a:xfrm>
                  <a:off x="10175387" y="4435435"/>
                  <a:ext cx="1008766" cy="674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𝐿𝑅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4042FE1-2668-4D36-8E39-66E49C033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5387" y="4435435"/>
                  <a:ext cx="1008766" cy="6746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9CEC567-3161-4F5D-A88D-4BEBD2126641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2044700" y="4487241"/>
            <a:ext cx="8360484" cy="959951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455FAD-9D4B-4428-8C74-0A448D86511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606550" y="2959952"/>
            <a:ext cx="8485287" cy="1868278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C308C1-43CB-447E-B593-1D59C33FD48D}"/>
                  </a:ext>
                </a:extLst>
              </p:cNvPr>
              <p:cNvSpPr txBox="1"/>
              <p:nvPr/>
            </p:nvSpPr>
            <p:spPr>
              <a:xfrm>
                <a:off x="3927810" y="5269028"/>
                <a:ext cx="530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7C308C1-43CB-447E-B593-1D59C33FD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810" y="5269028"/>
                <a:ext cx="5301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>
            <a:extLst>
              <a:ext uri="{FF2B5EF4-FFF2-40B4-BE49-F238E27FC236}">
                <a16:creationId xmlns:a16="http://schemas.microsoft.com/office/drawing/2014/main" id="{F5CB4E33-C2B2-4D64-98EF-9476BB08C7D4}"/>
              </a:ext>
            </a:extLst>
          </p:cNvPr>
          <p:cNvSpPr/>
          <p:nvPr/>
        </p:nvSpPr>
        <p:spPr>
          <a:xfrm>
            <a:off x="2749715" y="4510058"/>
            <a:ext cx="104247" cy="10424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3B7E7B-FAC8-424B-BFA0-73FD7784E741}"/>
                  </a:ext>
                </a:extLst>
              </p:cNvPr>
              <p:cNvSpPr txBox="1"/>
              <p:nvPr/>
            </p:nvSpPr>
            <p:spPr>
              <a:xfrm>
                <a:off x="7434981" y="3171008"/>
                <a:ext cx="573971" cy="404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F3B7E7B-FAC8-424B-BFA0-73FD7784E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981" y="3171008"/>
                <a:ext cx="573971" cy="4042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EC89E7-81F0-48CC-8792-C1B165CF0D98}"/>
                  </a:ext>
                </a:extLst>
              </p:cNvPr>
              <p:cNvSpPr txBox="1"/>
              <p:nvPr/>
            </p:nvSpPr>
            <p:spPr>
              <a:xfrm>
                <a:off x="7182244" y="5379751"/>
                <a:ext cx="535373" cy="404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EC89E7-81F0-48CC-8792-C1B165CF0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244" y="5379751"/>
                <a:ext cx="535373" cy="40421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D617493-0688-4C8E-8D01-C35442ED1419}"/>
              </a:ext>
            </a:extLst>
          </p:cNvPr>
          <p:cNvCxnSpPr>
            <a:cxnSpLocks/>
            <a:stCxn id="108" idx="0"/>
            <a:endCxn id="66" idx="2"/>
          </p:cNvCxnSpPr>
          <p:nvPr/>
        </p:nvCxnSpPr>
        <p:spPr>
          <a:xfrm flipH="1">
            <a:off x="2749715" y="3565318"/>
            <a:ext cx="7410557" cy="996864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7C7764F-8931-4E86-A5C4-7E196B00E22E}"/>
              </a:ext>
            </a:extLst>
          </p:cNvPr>
          <p:cNvCxnSpPr>
            <a:cxnSpLocks/>
            <a:stCxn id="88" idx="3"/>
            <a:endCxn id="66" idx="6"/>
          </p:cNvCxnSpPr>
          <p:nvPr/>
        </p:nvCxnSpPr>
        <p:spPr>
          <a:xfrm flipH="1">
            <a:off x="2853962" y="4212093"/>
            <a:ext cx="7358314" cy="350089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FF0945C-A9B8-4D0A-A700-1D290C2C8235}"/>
              </a:ext>
            </a:extLst>
          </p:cNvPr>
          <p:cNvCxnSpPr>
            <a:cxnSpLocks/>
          </p:cNvCxnSpPr>
          <p:nvPr/>
        </p:nvCxnSpPr>
        <p:spPr>
          <a:xfrm>
            <a:off x="7746000" y="2959952"/>
            <a:ext cx="118473" cy="2838333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892F137F-4F8B-4097-871D-9AEF914B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1 Vanishing Point - Horizontal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58351F-79A9-4C8F-9CA2-D7C92C003951}"/>
              </a:ext>
            </a:extLst>
          </p:cNvPr>
          <p:cNvCxnSpPr>
            <a:cxnSpLocks/>
            <a:stCxn id="11" idx="0"/>
            <a:endCxn id="11" idx="2"/>
          </p:cNvCxnSpPr>
          <p:nvPr/>
        </p:nvCxnSpPr>
        <p:spPr>
          <a:xfrm>
            <a:off x="7313072" y="3570116"/>
            <a:ext cx="3092112" cy="187707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A26C475D-6F4A-46A7-B382-4FBC4B203886}"/>
              </a:ext>
            </a:extLst>
          </p:cNvPr>
          <p:cNvSpPr/>
          <p:nvPr/>
        </p:nvSpPr>
        <p:spPr>
          <a:xfrm>
            <a:off x="10124173" y="3565318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6CD0AF4-A2C8-42D4-AD93-454B88C16040}"/>
              </a:ext>
            </a:extLst>
          </p:cNvPr>
          <p:cNvSpPr/>
          <p:nvPr/>
        </p:nvSpPr>
        <p:spPr>
          <a:xfrm>
            <a:off x="10270191" y="4787597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BC0449F-2CE0-441A-9A03-9A59520744C8}"/>
              </a:ext>
            </a:extLst>
          </p:cNvPr>
          <p:cNvSpPr/>
          <p:nvPr/>
        </p:nvSpPr>
        <p:spPr>
          <a:xfrm>
            <a:off x="10201703" y="4150468"/>
            <a:ext cx="72198" cy="7219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209B6AD-98D4-41A2-9A3D-840BA11FB29A}"/>
              </a:ext>
            </a:extLst>
          </p:cNvPr>
          <p:cNvCxnSpPr>
            <a:cxnSpLocks/>
          </p:cNvCxnSpPr>
          <p:nvPr/>
        </p:nvCxnSpPr>
        <p:spPr>
          <a:xfrm flipH="1" flipV="1">
            <a:off x="9154135" y="2852818"/>
            <a:ext cx="209889" cy="2931147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A8F6D2A-3375-4353-A36A-319DF34299E1}"/>
              </a:ext>
            </a:extLst>
          </p:cNvPr>
          <p:cNvCxnSpPr>
            <a:cxnSpLocks/>
          </p:cNvCxnSpPr>
          <p:nvPr/>
        </p:nvCxnSpPr>
        <p:spPr>
          <a:xfrm flipH="1" flipV="1">
            <a:off x="8447102" y="3000628"/>
            <a:ext cx="125321" cy="2941045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ABF387E-973E-4FD8-9E7B-D27800777EF5}"/>
              </a:ext>
            </a:extLst>
          </p:cNvPr>
          <p:cNvCxnSpPr>
            <a:cxnSpLocks/>
            <a:stCxn id="87" idx="6"/>
            <a:endCxn id="66" idx="2"/>
          </p:cNvCxnSpPr>
          <p:nvPr/>
        </p:nvCxnSpPr>
        <p:spPr>
          <a:xfrm flipH="1" flipV="1">
            <a:off x="2749715" y="4562182"/>
            <a:ext cx="7592674" cy="261514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A962BB08-4812-4F2A-AB88-E398F48BFB1A}"/>
              </a:ext>
            </a:extLst>
          </p:cNvPr>
          <p:cNvSpPr/>
          <p:nvPr/>
        </p:nvSpPr>
        <p:spPr>
          <a:xfrm>
            <a:off x="7756177" y="3830295"/>
            <a:ext cx="72198" cy="7219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F4E59A2-9C52-4D94-8F1B-50A38A7DE861}"/>
              </a:ext>
            </a:extLst>
          </p:cNvPr>
          <p:cNvSpPr/>
          <p:nvPr/>
        </p:nvSpPr>
        <p:spPr>
          <a:xfrm>
            <a:off x="8477645" y="4255109"/>
            <a:ext cx="72198" cy="7219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ED8A0DB-A129-4625-84EB-9DD9646976BF}"/>
              </a:ext>
            </a:extLst>
          </p:cNvPr>
          <p:cNvSpPr/>
          <p:nvPr/>
        </p:nvSpPr>
        <p:spPr>
          <a:xfrm>
            <a:off x="9253282" y="4734551"/>
            <a:ext cx="72198" cy="72198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491FF9-889A-4644-8548-8714F0DB7651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A491F9-95BA-497B-BAFE-622757045805}"/>
              </a:ext>
            </a:extLst>
          </p:cNvPr>
          <p:cNvSpPr/>
          <p:nvPr/>
        </p:nvSpPr>
        <p:spPr>
          <a:xfrm>
            <a:off x="1018246" y="649386"/>
            <a:ext cx="10058400" cy="548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142804-2304-473F-B3CC-5A78C0602A84}"/>
              </a:ext>
            </a:extLst>
          </p:cNvPr>
          <p:cNvSpPr/>
          <p:nvPr/>
        </p:nvSpPr>
        <p:spPr>
          <a:xfrm>
            <a:off x="1018246" y="5221386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AE5DD-9EDD-45C6-9CF5-E23DE0B68A26}"/>
              </a:ext>
            </a:extLst>
          </p:cNvPr>
          <p:cNvSpPr/>
          <p:nvPr/>
        </p:nvSpPr>
        <p:spPr>
          <a:xfrm>
            <a:off x="1018246" y="649386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B04670-2C99-4C86-91DD-13A1871F219E}"/>
              </a:ext>
            </a:extLst>
          </p:cNvPr>
          <p:cNvSpPr/>
          <p:nvPr/>
        </p:nvSpPr>
        <p:spPr>
          <a:xfrm>
            <a:off x="10162246" y="649386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032A5E-DEF7-42C1-A65C-738D36CA2D08}"/>
              </a:ext>
            </a:extLst>
          </p:cNvPr>
          <p:cNvSpPr/>
          <p:nvPr/>
        </p:nvSpPr>
        <p:spPr>
          <a:xfrm>
            <a:off x="10162246" y="5221386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F2A0E2-2EAC-4290-AEC8-5939742B81FF}"/>
              </a:ext>
            </a:extLst>
          </p:cNvPr>
          <p:cNvCxnSpPr>
            <a:cxnSpLocks/>
          </p:cNvCxnSpPr>
          <p:nvPr/>
        </p:nvCxnSpPr>
        <p:spPr>
          <a:xfrm flipV="1">
            <a:off x="65046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670934-62C1-4D11-8FB4-40877FC8970E}"/>
              </a:ext>
            </a:extLst>
          </p:cNvPr>
          <p:cNvCxnSpPr>
            <a:cxnSpLocks/>
            <a:stCxn id="3" idx="3"/>
            <a:endCxn id="3" idx="1"/>
          </p:cNvCxnSpPr>
          <p:nvPr/>
        </p:nvCxnSpPr>
        <p:spPr>
          <a:xfrm flipH="1">
            <a:off x="1018246" y="3392586"/>
            <a:ext cx="100584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E451B3-7053-426C-A3ED-2EC04F33786E}"/>
              </a:ext>
            </a:extLst>
          </p:cNvPr>
          <p:cNvCxnSpPr>
            <a:cxnSpLocks/>
          </p:cNvCxnSpPr>
          <p:nvPr/>
        </p:nvCxnSpPr>
        <p:spPr>
          <a:xfrm flipH="1">
            <a:off x="1018246" y="5221386"/>
            <a:ext cx="100584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2C740C-AEFB-4A6F-AB8A-A74B6B51C3B2}"/>
              </a:ext>
            </a:extLst>
          </p:cNvPr>
          <p:cNvCxnSpPr>
            <a:cxnSpLocks/>
          </p:cNvCxnSpPr>
          <p:nvPr/>
        </p:nvCxnSpPr>
        <p:spPr>
          <a:xfrm flipH="1">
            <a:off x="1018246" y="4309484"/>
            <a:ext cx="100584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ACAA44-67F6-4126-9327-3820DBD989AC}"/>
              </a:ext>
            </a:extLst>
          </p:cNvPr>
          <p:cNvCxnSpPr>
            <a:cxnSpLocks/>
          </p:cNvCxnSpPr>
          <p:nvPr/>
        </p:nvCxnSpPr>
        <p:spPr>
          <a:xfrm flipH="1">
            <a:off x="1018246" y="1563786"/>
            <a:ext cx="100584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66660AE-F447-40DA-91E7-C62F6F93F50B}"/>
              </a:ext>
            </a:extLst>
          </p:cNvPr>
          <p:cNvCxnSpPr>
            <a:cxnSpLocks/>
          </p:cNvCxnSpPr>
          <p:nvPr/>
        </p:nvCxnSpPr>
        <p:spPr>
          <a:xfrm flipH="1">
            <a:off x="1018246" y="2483183"/>
            <a:ext cx="100584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7C2FE9-EA31-4D29-BB53-E3C877E76ECC}"/>
              </a:ext>
            </a:extLst>
          </p:cNvPr>
          <p:cNvCxnSpPr>
            <a:cxnSpLocks/>
          </p:cNvCxnSpPr>
          <p:nvPr/>
        </p:nvCxnSpPr>
        <p:spPr>
          <a:xfrm flipV="1">
            <a:off x="37614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093D76-04EB-4E9A-B952-05D37EAFD923}"/>
              </a:ext>
            </a:extLst>
          </p:cNvPr>
          <p:cNvCxnSpPr>
            <a:cxnSpLocks/>
          </p:cNvCxnSpPr>
          <p:nvPr/>
        </p:nvCxnSpPr>
        <p:spPr>
          <a:xfrm flipV="1">
            <a:off x="28470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FE66B19-4AB9-4EEA-B4C3-0AEF148F40D5}"/>
              </a:ext>
            </a:extLst>
          </p:cNvPr>
          <p:cNvCxnSpPr>
            <a:cxnSpLocks/>
          </p:cNvCxnSpPr>
          <p:nvPr/>
        </p:nvCxnSpPr>
        <p:spPr>
          <a:xfrm flipV="1">
            <a:off x="55902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8C0CC0-FC5C-4A07-B357-7E6F75A424DB}"/>
              </a:ext>
            </a:extLst>
          </p:cNvPr>
          <p:cNvCxnSpPr>
            <a:cxnSpLocks/>
          </p:cNvCxnSpPr>
          <p:nvPr/>
        </p:nvCxnSpPr>
        <p:spPr>
          <a:xfrm flipV="1">
            <a:off x="19326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803E4B-D5FC-4D92-8637-153A4FE2FABF}"/>
              </a:ext>
            </a:extLst>
          </p:cNvPr>
          <p:cNvCxnSpPr>
            <a:cxnSpLocks/>
          </p:cNvCxnSpPr>
          <p:nvPr/>
        </p:nvCxnSpPr>
        <p:spPr>
          <a:xfrm flipV="1">
            <a:off x="83334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53DCC1-8627-4BE5-A16B-4E1DBEEAB280}"/>
              </a:ext>
            </a:extLst>
          </p:cNvPr>
          <p:cNvCxnSpPr>
            <a:cxnSpLocks/>
          </p:cNvCxnSpPr>
          <p:nvPr/>
        </p:nvCxnSpPr>
        <p:spPr>
          <a:xfrm flipV="1">
            <a:off x="92478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64E92C-8788-4329-A7F2-0753E1533D88}"/>
              </a:ext>
            </a:extLst>
          </p:cNvPr>
          <p:cNvCxnSpPr>
            <a:cxnSpLocks/>
          </p:cNvCxnSpPr>
          <p:nvPr/>
        </p:nvCxnSpPr>
        <p:spPr>
          <a:xfrm flipV="1">
            <a:off x="101622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279DE32-10E0-4776-BB39-1C5288A6E56C}"/>
              </a:ext>
            </a:extLst>
          </p:cNvPr>
          <p:cNvCxnSpPr>
            <a:cxnSpLocks/>
          </p:cNvCxnSpPr>
          <p:nvPr/>
        </p:nvCxnSpPr>
        <p:spPr>
          <a:xfrm flipV="1">
            <a:off x="74190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257B0FD-4886-4B4E-AD94-C894054A643A}"/>
              </a:ext>
            </a:extLst>
          </p:cNvPr>
          <p:cNvCxnSpPr>
            <a:cxnSpLocks/>
          </p:cNvCxnSpPr>
          <p:nvPr/>
        </p:nvCxnSpPr>
        <p:spPr>
          <a:xfrm flipV="1">
            <a:off x="4675846" y="616332"/>
            <a:ext cx="0" cy="54864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E0E46D-E90B-466D-8721-E4F989A2D3EC}"/>
              </a:ext>
            </a:extLst>
          </p:cNvPr>
          <p:cNvCxnSpPr>
            <a:cxnSpLocks/>
          </p:cNvCxnSpPr>
          <p:nvPr/>
        </p:nvCxnSpPr>
        <p:spPr>
          <a:xfrm flipH="1">
            <a:off x="1018246" y="5221386"/>
            <a:ext cx="100584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5A9C814-1838-4072-830B-30A891139E14}"/>
              </a:ext>
            </a:extLst>
          </p:cNvPr>
          <p:cNvSpPr/>
          <p:nvPr/>
        </p:nvSpPr>
        <p:spPr>
          <a:xfrm>
            <a:off x="7409225" y="5221386"/>
            <a:ext cx="914400" cy="914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F432CA-A580-4760-8484-032459E78D5B}"/>
              </a:ext>
            </a:extLst>
          </p:cNvPr>
          <p:cNvSpPr/>
          <p:nvPr/>
        </p:nvSpPr>
        <p:spPr>
          <a:xfrm>
            <a:off x="4635745" y="64938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7F6B9E-F173-48D3-8F0E-9D265DF145C1}"/>
              </a:ext>
            </a:extLst>
          </p:cNvPr>
          <p:cNvSpPr/>
          <p:nvPr/>
        </p:nvSpPr>
        <p:spPr>
          <a:xfrm>
            <a:off x="8039604" y="4307095"/>
            <a:ext cx="1828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544140-E723-431D-B453-22377BF22FB3}"/>
              </a:ext>
            </a:extLst>
          </p:cNvPr>
          <p:cNvSpPr/>
          <p:nvPr/>
        </p:nvSpPr>
        <p:spPr>
          <a:xfrm>
            <a:off x="3761447" y="4288946"/>
            <a:ext cx="9144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A5104D-3259-4C17-BB30-95B9869CC4FF}"/>
              </a:ext>
            </a:extLst>
          </p:cNvPr>
          <p:cNvSpPr/>
          <p:nvPr/>
        </p:nvSpPr>
        <p:spPr>
          <a:xfrm>
            <a:off x="6477178" y="1577425"/>
            <a:ext cx="1828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3689A0-6F69-4ED8-87B6-C5C810EC47A8}"/>
              </a:ext>
            </a:extLst>
          </p:cNvPr>
          <p:cNvSpPr/>
          <p:nvPr/>
        </p:nvSpPr>
        <p:spPr>
          <a:xfrm>
            <a:off x="2809097" y="2486653"/>
            <a:ext cx="1828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1D1EF7-D412-4CB0-AB02-419DB8123C09}"/>
              </a:ext>
            </a:extLst>
          </p:cNvPr>
          <p:cNvSpPr/>
          <p:nvPr/>
        </p:nvSpPr>
        <p:spPr>
          <a:xfrm>
            <a:off x="4654782" y="4299468"/>
            <a:ext cx="1828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5154E9-7733-4405-801C-FF46817BD374}"/>
              </a:ext>
            </a:extLst>
          </p:cNvPr>
          <p:cNvSpPr/>
          <p:nvPr/>
        </p:nvSpPr>
        <p:spPr>
          <a:xfrm>
            <a:off x="4591491" y="1570628"/>
            <a:ext cx="18288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9C5CB91-7250-4E2A-ADD1-BAE9B453C89A}"/>
              </a:ext>
            </a:extLst>
          </p:cNvPr>
          <p:cNvSpPr/>
          <p:nvPr/>
        </p:nvSpPr>
        <p:spPr>
          <a:xfrm>
            <a:off x="3710813" y="659102"/>
            <a:ext cx="9144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52B98DB-F8C5-4228-8085-E0B931C2FD5E}"/>
              </a:ext>
            </a:extLst>
          </p:cNvPr>
          <p:cNvSpPr/>
          <p:nvPr/>
        </p:nvSpPr>
        <p:spPr>
          <a:xfrm>
            <a:off x="9255763" y="649386"/>
            <a:ext cx="9144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0532E11-2B7C-4E68-B230-BF63575509AD}"/>
              </a:ext>
            </a:extLst>
          </p:cNvPr>
          <p:cNvSpPr/>
          <p:nvPr/>
        </p:nvSpPr>
        <p:spPr>
          <a:xfrm>
            <a:off x="7399403" y="3396474"/>
            <a:ext cx="9144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5C31E10-1D0D-4927-84BA-C32DC659BB19}"/>
              </a:ext>
            </a:extLst>
          </p:cNvPr>
          <p:cNvSpPr/>
          <p:nvPr/>
        </p:nvSpPr>
        <p:spPr>
          <a:xfrm>
            <a:off x="9278248" y="3388979"/>
            <a:ext cx="9144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C2D2709-D28F-4798-9FA8-DE1A92AFBF23}"/>
              </a:ext>
            </a:extLst>
          </p:cNvPr>
          <p:cNvSpPr/>
          <p:nvPr/>
        </p:nvSpPr>
        <p:spPr>
          <a:xfrm>
            <a:off x="5575046" y="1570628"/>
            <a:ext cx="9144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6CE8FE-7046-41A5-851A-22C6FE599A31}"/>
              </a:ext>
            </a:extLst>
          </p:cNvPr>
          <p:cNvSpPr/>
          <p:nvPr/>
        </p:nvSpPr>
        <p:spPr>
          <a:xfrm>
            <a:off x="1909898" y="2497688"/>
            <a:ext cx="914400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61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BB33-1A9A-449F-9C2A-885318DE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DD8D8-170D-4AEA-A3A8-34C19688A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4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1C9383A-4B35-446D-AA28-94BAA403172B}"/>
              </a:ext>
            </a:extLst>
          </p:cNvPr>
          <p:cNvGrpSpPr/>
          <p:nvPr/>
        </p:nvGrpSpPr>
        <p:grpSpPr>
          <a:xfrm>
            <a:off x="2719063" y="1557187"/>
            <a:ext cx="2591485" cy="3559057"/>
            <a:chOff x="4220724" y="1429039"/>
            <a:chExt cx="2591485" cy="3559057"/>
          </a:xfrm>
        </p:grpSpPr>
        <p:sp>
          <p:nvSpPr>
            <p:cNvPr id="4" name="Chord 3">
              <a:extLst>
                <a:ext uri="{FF2B5EF4-FFF2-40B4-BE49-F238E27FC236}">
                  <a16:creationId xmlns:a16="http://schemas.microsoft.com/office/drawing/2014/main" id="{B4DF9C41-E7B2-433E-BB47-9F97CB106C68}"/>
                </a:ext>
              </a:extLst>
            </p:cNvPr>
            <p:cNvSpPr/>
            <p:nvPr/>
          </p:nvSpPr>
          <p:spPr>
            <a:xfrm>
              <a:off x="4864308" y="1776750"/>
              <a:ext cx="1284157" cy="1766340"/>
            </a:xfrm>
            <a:prstGeom prst="chord">
              <a:avLst>
                <a:gd name="adj1" fmla="val 10702411"/>
                <a:gd name="adj2" fmla="val 99000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3AD7EF4-21D1-4CDD-9268-D3BD33964023}"/>
                </a:ext>
              </a:extLst>
            </p:cNvPr>
            <p:cNvSpPr/>
            <p:nvPr/>
          </p:nvSpPr>
          <p:spPr>
            <a:xfrm>
              <a:off x="4706911" y="2818151"/>
              <a:ext cx="1603948" cy="1086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2D403FDB-CA32-497C-AF86-64A248355CBE}"/>
                </a:ext>
              </a:extLst>
            </p:cNvPr>
            <p:cNvSpPr/>
            <p:nvPr/>
          </p:nvSpPr>
          <p:spPr>
            <a:xfrm>
              <a:off x="5051685" y="2203971"/>
              <a:ext cx="914400" cy="914400"/>
            </a:xfrm>
            <a:prstGeom prst="chord">
              <a:avLst>
                <a:gd name="adj1" fmla="val 10702411"/>
                <a:gd name="adj2" fmla="val 99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71C7A9-0CE6-480D-B294-75E190CDF7DA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97" y="2339975"/>
              <a:ext cx="0" cy="3286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10144F-480E-4063-9441-973EED8D1175}"/>
                </a:ext>
              </a:extLst>
            </p:cNvPr>
            <p:cNvCxnSpPr>
              <a:cxnSpLocks/>
            </p:cNvCxnSpPr>
            <p:nvPr/>
          </p:nvCxnSpPr>
          <p:spPr>
            <a:xfrm>
              <a:off x="5317511" y="2249488"/>
              <a:ext cx="0" cy="419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99AC2E-6E2E-4488-98B0-548B7EC012FC}"/>
                </a:ext>
              </a:extLst>
            </p:cNvPr>
            <p:cNvCxnSpPr>
              <a:cxnSpLocks/>
            </p:cNvCxnSpPr>
            <p:nvPr/>
          </p:nvCxnSpPr>
          <p:spPr>
            <a:xfrm>
              <a:off x="5841167" y="2339975"/>
              <a:ext cx="0" cy="3286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A4E272-82FC-41F7-B51F-62BCCE7B20E6}"/>
                </a:ext>
              </a:extLst>
            </p:cNvPr>
            <p:cNvCxnSpPr>
              <a:cxnSpLocks/>
            </p:cNvCxnSpPr>
            <p:nvPr/>
          </p:nvCxnSpPr>
          <p:spPr>
            <a:xfrm>
              <a:off x="5710253" y="2249488"/>
              <a:ext cx="0" cy="419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1B94B1-E58A-445D-9D2E-50F199D6230B}"/>
                </a:ext>
              </a:extLst>
            </p:cNvPr>
            <p:cNvCxnSpPr>
              <a:cxnSpLocks/>
            </p:cNvCxnSpPr>
            <p:nvPr/>
          </p:nvCxnSpPr>
          <p:spPr>
            <a:xfrm>
              <a:off x="5579339" y="2203971"/>
              <a:ext cx="0" cy="464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CB9F22B-C9AE-4271-BAEA-0A13DC410387}"/>
                </a:ext>
              </a:extLst>
            </p:cNvPr>
            <p:cNvCxnSpPr>
              <a:cxnSpLocks/>
            </p:cNvCxnSpPr>
            <p:nvPr/>
          </p:nvCxnSpPr>
          <p:spPr>
            <a:xfrm>
              <a:off x="5448425" y="2203971"/>
              <a:ext cx="0" cy="464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F28910-2227-4A7F-83E8-2BAD8CDC651F}"/>
                </a:ext>
              </a:extLst>
            </p:cNvPr>
            <p:cNvGrpSpPr/>
            <p:nvPr/>
          </p:nvGrpSpPr>
          <p:grpSpPr>
            <a:xfrm flipH="1">
              <a:off x="5692775" y="2025650"/>
              <a:ext cx="146050" cy="146050"/>
              <a:chOff x="5692775" y="2025650"/>
              <a:chExt cx="146050" cy="14605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5F2E88D-C60A-4778-8B0D-66C6FA21540D}"/>
                  </a:ext>
                </a:extLst>
              </p:cNvPr>
              <p:cNvSpPr/>
              <p:nvPr/>
            </p:nvSpPr>
            <p:spPr>
              <a:xfrm>
                <a:off x="5692775" y="2025650"/>
                <a:ext cx="146050" cy="1460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E5D7DC5-B73B-4198-861C-CD06BBD74A3F}"/>
                  </a:ext>
                </a:extLst>
              </p:cNvPr>
              <p:cNvSpPr/>
              <p:nvPr/>
            </p:nvSpPr>
            <p:spPr>
              <a:xfrm>
                <a:off x="5720081" y="208226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E322D5C-EAD4-4D51-A6F3-8636C72CB5EE}"/>
                </a:ext>
              </a:extLst>
            </p:cNvPr>
            <p:cNvGrpSpPr/>
            <p:nvPr/>
          </p:nvGrpSpPr>
          <p:grpSpPr>
            <a:xfrm flipH="1">
              <a:off x="5148262" y="2032102"/>
              <a:ext cx="146050" cy="146050"/>
              <a:chOff x="5148262" y="2032102"/>
              <a:chExt cx="146050" cy="14605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1E840AA-1A0A-4D8C-9CDA-EED87F15DD32}"/>
                  </a:ext>
                </a:extLst>
              </p:cNvPr>
              <p:cNvSpPr/>
              <p:nvPr/>
            </p:nvSpPr>
            <p:spPr>
              <a:xfrm>
                <a:off x="5148262" y="2032102"/>
                <a:ext cx="146050" cy="14605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5C1353F-07FF-45CD-8E68-6577F936555C}"/>
                  </a:ext>
                </a:extLst>
              </p:cNvPr>
              <p:cNvSpPr/>
              <p:nvPr/>
            </p:nvSpPr>
            <p:spPr>
              <a:xfrm flipH="1">
                <a:off x="5175568" y="2082267"/>
                <a:ext cx="45719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6CADFB4-C822-4E17-A24B-DCF10E23189B}"/>
                </a:ext>
              </a:extLst>
            </p:cNvPr>
            <p:cNvGrpSpPr/>
            <p:nvPr/>
          </p:nvGrpSpPr>
          <p:grpSpPr>
            <a:xfrm>
              <a:off x="5765800" y="3090979"/>
              <a:ext cx="308783" cy="308783"/>
              <a:chOff x="8167138" y="3452812"/>
              <a:chExt cx="308783" cy="308783"/>
            </a:xfrm>
          </p:grpSpPr>
          <p:sp>
            <p:nvSpPr>
              <p:cNvPr id="29" name="Chord 28">
                <a:extLst>
                  <a:ext uri="{FF2B5EF4-FFF2-40B4-BE49-F238E27FC236}">
                    <a16:creationId xmlns:a16="http://schemas.microsoft.com/office/drawing/2014/main" id="{A0FDAD11-8B7C-415F-8EB5-D6D13DCA1B1D}"/>
                  </a:ext>
                </a:extLst>
              </p:cNvPr>
              <p:cNvSpPr/>
              <p:nvPr/>
            </p:nvSpPr>
            <p:spPr>
              <a:xfrm>
                <a:off x="8167138" y="3452812"/>
                <a:ext cx="308783" cy="308783"/>
              </a:xfrm>
              <a:prstGeom prst="chord">
                <a:avLst>
                  <a:gd name="adj1" fmla="val 10702411"/>
                  <a:gd name="adj2" fmla="val 99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D67BFC8-210A-4492-8A1F-2E5443C33BA9}"/>
                  </a:ext>
                </a:extLst>
              </p:cNvPr>
              <p:cNvCxnSpPr>
                <a:stCxn id="31" idx="2"/>
              </p:cNvCxnSpPr>
              <p:nvPr/>
            </p:nvCxnSpPr>
            <p:spPr>
              <a:xfrm flipV="1">
                <a:off x="8321529" y="3495675"/>
                <a:ext cx="54518" cy="11299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hord 30">
                <a:extLst>
                  <a:ext uri="{FF2B5EF4-FFF2-40B4-BE49-F238E27FC236}">
                    <a16:creationId xmlns:a16="http://schemas.microsoft.com/office/drawing/2014/main" id="{AD758E3A-4DA7-4C87-9E8C-F8605A69523F}"/>
                  </a:ext>
                </a:extLst>
              </p:cNvPr>
              <p:cNvSpPr/>
              <p:nvPr/>
            </p:nvSpPr>
            <p:spPr>
              <a:xfrm>
                <a:off x="8270127" y="3555801"/>
                <a:ext cx="102804" cy="102804"/>
              </a:xfrm>
              <a:prstGeom prst="chord">
                <a:avLst>
                  <a:gd name="adj1" fmla="val 10702411"/>
                  <a:gd name="adj2" fmla="val 99000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80A8691-6064-4857-A1FF-FF574D3E0AC4}"/>
                </a:ext>
              </a:extLst>
            </p:cNvPr>
            <p:cNvSpPr/>
            <p:nvPr/>
          </p:nvSpPr>
          <p:spPr>
            <a:xfrm>
              <a:off x="5650183" y="4092575"/>
              <a:ext cx="508265" cy="259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D42520-D07D-4D2B-BDAF-BAEC0B43111F}"/>
                </a:ext>
              </a:extLst>
            </p:cNvPr>
            <p:cNvSpPr/>
            <p:nvPr/>
          </p:nvSpPr>
          <p:spPr>
            <a:xfrm>
              <a:off x="4894129" y="4092575"/>
              <a:ext cx="508265" cy="259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428F8E-E377-4062-98BE-B93DEC811254}"/>
                </a:ext>
              </a:extLst>
            </p:cNvPr>
            <p:cNvSpPr/>
            <p:nvPr/>
          </p:nvSpPr>
          <p:spPr>
            <a:xfrm>
              <a:off x="5651572" y="4530229"/>
              <a:ext cx="508265" cy="2894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0AB0FB2-BB7B-4D77-B133-8853A2D649D4}"/>
                </a:ext>
              </a:extLst>
            </p:cNvPr>
            <p:cNvSpPr/>
            <p:nvPr/>
          </p:nvSpPr>
          <p:spPr>
            <a:xfrm>
              <a:off x="4894128" y="4536735"/>
              <a:ext cx="508265" cy="282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97E7F35-E20A-414C-94F5-4291DC83F017}"/>
                </a:ext>
              </a:extLst>
            </p:cNvPr>
            <p:cNvGrpSpPr/>
            <p:nvPr/>
          </p:nvGrpSpPr>
          <p:grpSpPr>
            <a:xfrm>
              <a:off x="5694379" y="4351687"/>
              <a:ext cx="419874" cy="166431"/>
              <a:chOff x="6783254" y="4123373"/>
              <a:chExt cx="508265" cy="16643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371E25A-85C0-46B6-B8BE-B6D74C49AF95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AF67A97-1482-484E-B3E7-2049D9BB5F39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406B421-C91A-4655-9743-7F6F537FCC9A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D8451D3-B3D7-467B-B469-9062956A141E}"/>
                </a:ext>
              </a:extLst>
            </p:cNvPr>
            <p:cNvGrpSpPr/>
            <p:nvPr/>
          </p:nvGrpSpPr>
          <p:grpSpPr>
            <a:xfrm>
              <a:off x="4938323" y="4356861"/>
              <a:ext cx="419874" cy="166431"/>
              <a:chOff x="6783254" y="4123373"/>
              <a:chExt cx="508265" cy="166431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565236F-B267-4BA4-8944-583A90CBF085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ECCE620-C3D3-47A2-944A-5EBB2E59CB6B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5F88AC4-F319-47B3-8CDA-4509C8330B7B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3646CD-436C-47B8-A808-394AB54995F2}"/>
                </a:ext>
              </a:extLst>
            </p:cNvPr>
            <p:cNvGrpSpPr/>
            <p:nvPr/>
          </p:nvGrpSpPr>
          <p:grpSpPr>
            <a:xfrm>
              <a:off x="5029200" y="2696714"/>
              <a:ext cx="954372" cy="108528"/>
              <a:chOff x="6783254" y="4123373"/>
              <a:chExt cx="508265" cy="16643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21AEFFF-D852-425C-85D0-17457419A8F6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35EF590-12BA-4100-83A5-5B8C3CCB2B86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D05B27C-AA5E-402D-A773-D918F83F8F13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B8BBB92-C50C-4467-8CF4-E1078B8411AE}"/>
                </a:ext>
              </a:extLst>
            </p:cNvPr>
            <p:cNvGrpSpPr/>
            <p:nvPr/>
          </p:nvGrpSpPr>
          <p:grpSpPr>
            <a:xfrm>
              <a:off x="4938323" y="3916836"/>
              <a:ext cx="419874" cy="166431"/>
              <a:chOff x="6783254" y="4123373"/>
              <a:chExt cx="508265" cy="16643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7A6F7A8-E830-4F71-9E1E-E8892DB3A174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A22712-F8FE-4CB9-A736-39294EC1BF6E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4F0223E-0477-41DC-A1B4-FC213C9D31B9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DBF7FEF-1A62-44C7-9F8F-4C3A833EA59E}"/>
                </a:ext>
              </a:extLst>
            </p:cNvPr>
            <p:cNvGrpSpPr/>
            <p:nvPr/>
          </p:nvGrpSpPr>
          <p:grpSpPr>
            <a:xfrm>
              <a:off x="5691001" y="3907263"/>
              <a:ext cx="419874" cy="166431"/>
              <a:chOff x="6783254" y="4123373"/>
              <a:chExt cx="508265" cy="16643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023362EC-2731-4E0D-B282-92A3D61B160A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72B493E-A7B9-4572-BC91-6745D68215D9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F309AC9-E714-466B-87AE-8B3A10EAA415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03EEB69-0A7F-4204-AF0D-1B612EEAD59B}"/>
                </a:ext>
              </a:extLst>
            </p:cNvPr>
            <p:cNvSpPr/>
            <p:nvPr/>
          </p:nvSpPr>
          <p:spPr>
            <a:xfrm>
              <a:off x="4651376" y="4897531"/>
              <a:ext cx="752840" cy="90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3ADD154-2FB0-4D4D-A82A-5DB6A95951FA}"/>
                </a:ext>
              </a:extLst>
            </p:cNvPr>
            <p:cNvSpPr/>
            <p:nvPr/>
          </p:nvSpPr>
          <p:spPr>
            <a:xfrm>
              <a:off x="5650183" y="4896045"/>
              <a:ext cx="752840" cy="90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AA1EA3D-0020-4F33-B86D-CD04E1A62B5C}"/>
                </a:ext>
              </a:extLst>
            </p:cNvPr>
            <p:cNvGrpSpPr/>
            <p:nvPr/>
          </p:nvGrpSpPr>
          <p:grpSpPr>
            <a:xfrm rot="5400000">
              <a:off x="4435572" y="3047064"/>
              <a:ext cx="419874" cy="87830"/>
              <a:chOff x="6783254" y="4123373"/>
              <a:chExt cx="508265" cy="16643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E949625-4EC1-466A-AFC7-002DA35135E6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0ED1952-24BD-4B82-B1E2-F86B5455A351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579E73-0094-41F1-B407-723B69833D16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FE4786F-6E5F-4201-8156-CA1D8BA7FAF1}"/>
                </a:ext>
              </a:extLst>
            </p:cNvPr>
            <p:cNvSpPr/>
            <p:nvPr/>
          </p:nvSpPr>
          <p:spPr>
            <a:xfrm>
              <a:off x="4419214" y="2823983"/>
              <a:ext cx="163603" cy="577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64EABAF5-1A99-43D1-B503-50EE94BA294E}"/>
                </a:ext>
              </a:extLst>
            </p:cNvPr>
            <p:cNvGrpSpPr/>
            <p:nvPr/>
          </p:nvGrpSpPr>
          <p:grpSpPr>
            <a:xfrm rot="1416699">
              <a:off x="4220724" y="3907529"/>
              <a:ext cx="444500" cy="457504"/>
              <a:chOff x="3397250" y="2101234"/>
              <a:chExt cx="914400" cy="941152"/>
            </a:xfrm>
          </p:grpSpPr>
          <p:sp>
            <p:nvSpPr>
              <p:cNvPr id="63" name="Block Arc 62">
                <a:extLst>
                  <a:ext uri="{FF2B5EF4-FFF2-40B4-BE49-F238E27FC236}">
                    <a16:creationId xmlns:a16="http://schemas.microsoft.com/office/drawing/2014/main" id="{D4547A56-EE91-46E8-8FEB-4F9B32865BE5}"/>
                  </a:ext>
                </a:extLst>
              </p:cNvPr>
              <p:cNvSpPr/>
              <p:nvPr/>
            </p:nvSpPr>
            <p:spPr>
              <a:xfrm>
                <a:off x="3397250" y="2127986"/>
                <a:ext cx="914400" cy="914400"/>
              </a:xfrm>
              <a:prstGeom prst="blockArc">
                <a:avLst>
                  <a:gd name="adj1" fmla="val 8100000"/>
                  <a:gd name="adj2" fmla="val 2873190"/>
                  <a:gd name="adj3" fmla="val 26597"/>
                </a:avLst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F8C91D8-518A-4277-A05C-51399F256D5D}"/>
                  </a:ext>
                </a:extLst>
              </p:cNvPr>
              <p:cNvSpPr/>
              <p:nvPr/>
            </p:nvSpPr>
            <p:spPr>
              <a:xfrm>
                <a:off x="3698745" y="2101234"/>
                <a:ext cx="311410" cy="311410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D07279F-1E46-4051-9954-A9682852865F}"/>
                </a:ext>
              </a:extLst>
            </p:cNvPr>
            <p:cNvSpPr/>
            <p:nvPr/>
          </p:nvSpPr>
          <p:spPr>
            <a:xfrm>
              <a:off x="5645281" y="3405991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68ED4A6-7873-4109-8DA3-078C1C3E8A3A}"/>
                </a:ext>
              </a:extLst>
            </p:cNvPr>
            <p:cNvSpPr/>
            <p:nvPr/>
          </p:nvSpPr>
          <p:spPr>
            <a:xfrm>
              <a:off x="5815857" y="34059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DD6F124-C15C-4419-9B9C-24A3D18772BD}"/>
                </a:ext>
              </a:extLst>
            </p:cNvPr>
            <p:cNvSpPr/>
            <p:nvPr/>
          </p:nvSpPr>
          <p:spPr>
            <a:xfrm>
              <a:off x="5994053" y="34059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AC64C82-0E37-48E4-A791-646286B952C0}"/>
                </a:ext>
              </a:extLst>
            </p:cNvPr>
            <p:cNvSpPr/>
            <p:nvPr/>
          </p:nvSpPr>
          <p:spPr>
            <a:xfrm>
              <a:off x="5645281" y="3558390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8CFB397-A572-4429-84D6-5DDC1BCC8C82}"/>
                </a:ext>
              </a:extLst>
            </p:cNvPr>
            <p:cNvSpPr/>
            <p:nvPr/>
          </p:nvSpPr>
          <p:spPr>
            <a:xfrm>
              <a:off x="5812047" y="35583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097B219-823A-48A6-AD53-0D0FF2EE6EAD}"/>
                </a:ext>
              </a:extLst>
            </p:cNvPr>
            <p:cNvSpPr/>
            <p:nvPr/>
          </p:nvSpPr>
          <p:spPr>
            <a:xfrm>
              <a:off x="5994053" y="3558390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7A887A6-D47E-486B-8DC4-7AEEE35DE4DA}"/>
                </a:ext>
              </a:extLst>
            </p:cNvPr>
            <p:cNvGrpSpPr/>
            <p:nvPr/>
          </p:nvGrpSpPr>
          <p:grpSpPr>
            <a:xfrm rot="5400000">
              <a:off x="6158107" y="3042920"/>
              <a:ext cx="419874" cy="87830"/>
              <a:chOff x="6783254" y="4123373"/>
              <a:chExt cx="508265" cy="166431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CBE5545-364A-434C-B91A-6A20911E104B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6F53FF5-1700-4B54-A888-E1C8EA652ABB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7769506-C8EF-4597-9F54-8B668236852A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2384814-8D1C-421A-94C6-859F52C63988}"/>
                </a:ext>
              </a:extLst>
            </p:cNvPr>
            <p:cNvSpPr/>
            <p:nvPr/>
          </p:nvSpPr>
          <p:spPr>
            <a:xfrm>
              <a:off x="6426356" y="2822179"/>
              <a:ext cx="163603" cy="577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23E342B-57F3-4858-9D32-5B415B992B26}"/>
                </a:ext>
              </a:extLst>
            </p:cNvPr>
            <p:cNvGrpSpPr/>
            <p:nvPr/>
          </p:nvGrpSpPr>
          <p:grpSpPr>
            <a:xfrm rot="20183301" flipH="1">
              <a:off x="6367709" y="3884671"/>
              <a:ext cx="444500" cy="457504"/>
              <a:chOff x="3397250" y="2101234"/>
              <a:chExt cx="914400" cy="941152"/>
            </a:xfrm>
          </p:grpSpPr>
          <p:sp>
            <p:nvSpPr>
              <p:cNvPr id="78" name="Block Arc 77">
                <a:extLst>
                  <a:ext uri="{FF2B5EF4-FFF2-40B4-BE49-F238E27FC236}">
                    <a16:creationId xmlns:a16="http://schemas.microsoft.com/office/drawing/2014/main" id="{79D80FEF-0FF7-4F73-BE41-9633C3C9920E}"/>
                  </a:ext>
                </a:extLst>
              </p:cNvPr>
              <p:cNvSpPr/>
              <p:nvPr/>
            </p:nvSpPr>
            <p:spPr>
              <a:xfrm>
                <a:off x="3397250" y="2127986"/>
                <a:ext cx="914400" cy="914400"/>
              </a:xfrm>
              <a:prstGeom prst="blockArc">
                <a:avLst>
                  <a:gd name="adj1" fmla="val 8100000"/>
                  <a:gd name="adj2" fmla="val 2873190"/>
                  <a:gd name="adj3" fmla="val 26597"/>
                </a:avLst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6878F6B-62B3-49B7-8262-2AAF320900E1}"/>
                  </a:ext>
                </a:extLst>
              </p:cNvPr>
              <p:cNvSpPr/>
              <p:nvPr/>
            </p:nvSpPr>
            <p:spPr>
              <a:xfrm>
                <a:off x="3698745" y="2101234"/>
                <a:ext cx="311410" cy="311410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6B52CE0-8D3D-4608-B65B-6FF814BFBE31}"/>
                </a:ext>
              </a:extLst>
            </p:cNvPr>
            <p:cNvSpPr/>
            <p:nvPr/>
          </p:nvSpPr>
          <p:spPr>
            <a:xfrm>
              <a:off x="5689329" y="4839265"/>
              <a:ext cx="419874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1F251BA-E2B6-4301-B138-13C8FFC282F0}"/>
                </a:ext>
              </a:extLst>
            </p:cNvPr>
            <p:cNvSpPr/>
            <p:nvPr/>
          </p:nvSpPr>
          <p:spPr>
            <a:xfrm>
              <a:off x="4938323" y="4839266"/>
              <a:ext cx="419874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1E124938-507E-4563-A7F4-CA54E2943881}"/>
                </a:ext>
              </a:extLst>
            </p:cNvPr>
            <p:cNvSpPr/>
            <p:nvPr/>
          </p:nvSpPr>
          <p:spPr>
            <a:xfrm>
              <a:off x="4419214" y="3536452"/>
              <a:ext cx="163603" cy="375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72BE3BF-3F87-4F50-BE05-55B90F362C98}"/>
                </a:ext>
              </a:extLst>
            </p:cNvPr>
            <p:cNvSpPr/>
            <p:nvPr/>
          </p:nvSpPr>
          <p:spPr>
            <a:xfrm>
              <a:off x="6426356" y="3515598"/>
              <a:ext cx="163603" cy="375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D876525-9BBE-40D0-857E-64ECA8C86526}"/>
                </a:ext>
              </a:extLst>
            </p:cNvPr>
            <p:cNvGrpSpPr/>
            <p:nvPr/>
          </p:nvGrpSpPr>
          <p:grpSpPr>
            <a:xfrm rot="10800000">
              <a:off x="6446534" y="3399762"/>
              <a:ext cx="123246" cy="114286"/>
              <a:chOff x="6783254" y="4123373"/>
              <a:chExt cx="508265" cy="166431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F4E2C53-CD37-4044-8517-33D059274960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A6F3C0D-B58E-4F4A-8806-0BAC22F7C828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E51409E-908B-4592-BC7F-2B2076F18FDA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2B7961DC-28A5-45B0-8147-EAFCC2F75848}"/>
                </a:ext>
              </a:extLst>
            </p:cNvPr>
            <p:cNvGrpSpPr/>
            <p:nvPr/>
          </p:nvGrpSpPr>
          <p:grpSpPr>
            <a:xfrm rot="10800000">
              <a:off x="4442974" y="3415460"/>
              <a:ext cx="123246" cy="114286"/>
              <a:chOff x="6783254" y="4123373"/>
              <a:chExt cx="508265" cy="166431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9CD8FB8-5DA9-4419-BB9C-91FA930F26C2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EFCFD2D-3E90-4171-B257-8B9CCA2AF352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30436CE3-4550-4966-91BC-2C466FE2E1E8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C6995FC-6DA4-4B9B-9375-074D913FE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1331" y="1437716"/>
              <a:ext cx="88097" cy="3988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13E2D19-9AA6-4926-B1C0-0AE2562E40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5568" y="1429039"/>
              <a:ext cx="83203" cy="40897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FF76E13E-D2C5-4E4D-9DA0-1698E59D7F51}"/>
                </a:ext>
              </a:extLst>
            </p:cNvPr>
            <p:cNvGrpSpPr/>
            <p:nvPr/>
          </p:nvGrpSpPr>
          <p:grpSpPr>
            <a:xfrm>
              <a:off x="4876801" y="2980789"/>
              <a:ext cx="517524" cy="303213"/>
              <a:chOff x="549276" y="1946275"/>
              <a:chExt cx="517524" cy="303213"/>
            </a:xfrm>
          </p:grpSpPr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FB3D5360-122D-4A13-A912-E587FDD69B11}"/>
                  </a:ext>
                </a:extLst>
              </p:cNvPr>
              <p:cNvSpPr/>
              <p:nvPr/>
            </p:nvSpPr>
            <p:spPr>
              <a:xfrm>
                <a:off x="549276" y="1946275"/>
                <a:ext cx="517524" cy="3032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9CEE3E01-4C8D-4466-A1AF-15EF8E30E60A}"/>
                  </a:ext>
                </a:extLst>
              </p:cNvPr>
              <p:cNvSpPr/>
              <p:nvPr/>
            </p:nvSpPr>
            <p:spPr>
              <a:xfrm>
                <a:off x="59770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47362D2B-AC31-4FF3-B0FC-6A67F6449B81}"/>
                  </a:ext>
                </a:extLst>
              </p:cNvPr>
              <p:cNvSpPr/>
              <p:nvPr/>
            </p:nvSpPr>
            <p:spPr>
              <a:xfrm>
                <a:off x="65750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71A5F98D-0110-4CB3-AB2F-F4C4F3E963C1}"/>
                  </a:ext>
                </a:extLst>
              </p:cNvPr>
              <p:cNvSpPr/>
              <p:nvPr/>
            </p:nvSpPr>
            <p:spPr>
              <a:xfrm>
                <a:off x="71731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5D7BB834-727A-4712-B23D-CCB389FDA11A}"/>
                  </a:ext>
                </a:extLst>
              </p:cNvPr>
              <p:cNvSpPr/>
              <p:nvPr/>
            </p:nvSpPr>
            <p:spPr>
              <a:xfrm>
                <a:off x="77711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4BF164DB-8F3C-4D36-A8F8-1B2C722722AC}"/>
                  </a:ext>
                </a:extLst>
              </p:cNvPr>
              <p:cNvSpPr/>
              <p:nvPr/>
            </p:nvSpPr>
            <p:spPr>
              <a:xfrm>
                <a:off x="83692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CFCFB2D8-FAFE-41FC-92A1-A04D415C1855}"/>
                  </a:ext>
                </a:extLst>
              </p:cNvPr>
              <p:cNvSpPr/>
              <p:nvPr/>
            </p:nvSpPr>
            <p:spPr>
              <a:xfrm>
                <a:off x="89672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9EBC82C4-B8C4-4BCC-B9F9-6DB6EB39457F}"/>
                  </a:ext>
                </a:extLst>
              </p:cNvPr>
              <p:cNvSpPr/>
              <p:nvPr/>
            </p:nvSpPr>
            <p:spPr>
              <a:xfrm>
                <a:off x="95653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52A52B4-FEFB-4A5B-B9F0-3E0617E6A91C}"/>
              </a:ext>
            </a:extLst>
          </p:cNvPr>
          <p:cNvGrpSpPr/>
          <p:nvPr/>
        </p:nvGrpSpPr>
        <p:grpSpPr>
          <a:xfrm>
            <a:off x="791735" y="966200"/>
            <a:ext cx="1180384" cy="1621099"/>
            <a:chOff x="4220724" y="1429039"/>
            <a:chExt cx="2591485" cy="3559057"/>
          </a:xfrm>
        </p:grpSpPr>
        <p:sp>
          <p:nvSpPr>
            <p:cNvPr id="185" name="Chord 184">
              <a:extLst>
                <a:ext uri="{FF2B5EF4-FFF2-40B4-BE49-F238E27FC236}">
                  <a16:creationId xmlns:a16="http://schemas.microsoft.com/office/drawing/2014/main" id="{3E71E33C-866B-4A49-86CE-2A8330F06349}"/>
                </a:ext>
              </a:extLst>
            </p:cNvPr>
            <p:cNvSpPr/>
            <p:nvPr/>
          </p:nvSpPr>
          <p:spPr>
            <a:xfrm>
              <a:off x="4864308" y="1776750"/>
              <a:ext cx="1284157" cy="1766340"/>
            </a:xfrm>
            <a:prstGeom prst="chord">
              <a:avLst>
                <a:gd name="adj1" fmla="val 10702411"/>
                <a:gd name="adj2" fmla="val 99000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F432CB3-A20D-4D72-BD8B-E05A970CFB4D}"/>
                </a:ext>
              </a:extLst>
            </p:cNvPr>
            <p:cNvSpPr/>
            <p:nvPr/>
          </p:nvSpPr>
          <p:spPr>
            <a:xfrm>
              <a:off x="4706911" y="2818151"/>
              <a:ext cx="1603948" cy="10867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Chord 186">
              <a:extLst>
                <a:ext uri="{FF2B5EF4-FFF2-40B4-BE49-F238E27FC236}">
                  <a16:creationId xmlns:a16="http://schemas.microsoft.com/office/drawing/2014/main" id="{9C7C7A52-4D85-43C2-94F5-E6527ADA4A5D}"/>
                </a:ext>
              </a:extLst>
            </p:cNvPr>
            <p:cNvSpPr/>
            <p:nvPr/>
          </p:nvSpPr>
          <p:spPr>
            <a:xfrm>
              <a:off x="5051685" y="2203971"/>
              <a:ext cx="914400" cy="914400"/>
            </a:xfrm>
            <a:prstGeom prst="chord">
              <a:avLst>
                <a:gd name="adj1" fmla="val 10702411"/>
                <a:gd name="adj2" fmla="val 99000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D5CB62D-B8A3-4FB8-BC4B-E8318B504E1A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97" y="2339975"/>
              <a:ext cx="0" cy="3286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4FB4802-69BE-48D2-A8AE-0EDB6BF97E14}"/>
                </a:ext>
              </a:extLst>
            </p:cNvPr>
            <p:cNvCxnSpPr>
              <a:cxnSpLocks/>
            </p:cNvCxnSpPr>
            <p:nvPr/>
          </p:nvCxnSpPr>
          <p:spPr>
            <a:xfrm>
              <a:off x="5317511" y="2249488"/>
              <a:ext cx="0" cy="419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871E941-87ED-45A6-BDC3-FD0A0EF07B8B}"/>
                </a:ext>
              </a:extLst>
            </p:cNvPr>
            <p:cNvCxnSpPr>
              <a:cxnSpLocks/>
            </p:cNvCxnSpPr>
            <p:nvPr/>
          </p:nvCxnSpPr>
          <p:spPr>
            <a:xfrm>
              <a:off x="5841167" y="2339975"/>
              <a:ext cx="0" cy="3286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DD70450-27D9-4682-A9D5-8F4F0D95B3D7}"/>
                </a:ext>
              </a:extLst>
            </p:cNvPr>
            <p:cNvCxnSpPr>
              <a:cxnSpLocks/>
            </p:cNvCxnSpPr>
            <p:nvPr/>
          </p:nvCxnSpPr>
          <p:spPr>
            <a:xfrm>
              <a:off x="5710253" y="2249488"/>
              <a:ext cx="0" cy="4191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ADFF056-CA21-4D8C-8BF8-7AE1C1030CB3}"/>
                </a:ext>
              </a:extLst>
            </p:cNvPr>
            <p:cNvCxnSpPr>
              <a:cxnSpLocks/>
            </p:cNvCxnSpPr>
            <p:nvPr/>
          </p:nvCxnSpPr>
          <p:spPr>
            <a:xfrm>
              <a:off x="5579339" y="2203971"/>
              <a:ext cx="0" cy="464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8312319-071A-4FCB-A183-F82D370E3641}"/>
                </a:ext>
              </a:extLst>
            </p:cNvPr>
            <p:cNvCxnSpPr>
              <a:cxnSpLocks/>
            </p:cNvCxnSpPr>
            <p:nvPr/>
          </p:nvCxnSpPr>
          <p:spPr>
            <a:xfrm>
              <a:off x="5448425" y="2203971"/>
              <a:ext cx="0" cy="464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006129E-BE04-4785-B6D8-B631400F31B5}"/>
                </a:ext>
              </a:extLst>
            </p:cNvPr>
            <p:cNvSpPr/>
            <p:nvPr/>
          </p:nvSpPr>
          <p:spPr>
            <a:xfrm>
              <a:off x="5692775" y="2025650"/>
              <a:ext cx="146050" cy="1460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B488094-658E-4803-8143-463DB548C7B8}"/>
                </a:ext>
              </a:extLst>
            </p:cNvPr>
            <p:cNvSpPr/>
            <p:nvPr/>
          </p:nvSpPr>
          <p:spPr>
            <a:xfrm>
              <a:off x="5148262" y="2032102"/>
              <a:ext cx="146050" cy="14605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1A0789F5-9B6F-483A-B60C-89E408144E7A}"/>
                </a:ext>
              </a:extLst>
            </p:cNvPr>
            <p:cNvSpPr/>
            <p:nvPr/>
          </p:nvSpPr>
          <p:spPr>
            <a:xfrm>
              <a:off x="5720081" y="208226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91D93790-CFA8-425C-AEB0-3750084790D3}"/>
                </a:ext>
              </a:extLst>
            </p:cNvPr>
            <p:cNvSpPr/>
            <p:nvPr/>
          </p:nvSpPr>
          <p:spPr>
            <a:xfrm>
              <a:off x="5175568" y="2082267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FC3662F3-FB1E-4F1F-B8B1-2E69E1584EB5}"/>
                </a:ext>
              </a:extLst>
            </p:cNvPr>
            <p:cNvGrpSpPr/>
            <p:nvPr/>
          </p:nvGrpSpPr>
          <p:grpSpPr>
            <a:xfrm>
              <a:off x="5765800" y="3090979"/>
              <a:ext cx="308783" cy="308783"/>
              <a:chOff x="8167138" y="3452812"/>
              <a:chExt cx="308783" cy="308783"/>
            </a:xfrm>
          </p:grpSpPr>
          <p:sp>
            <p:nvSpPr>
              <p:cNvPr id="272" name="Chord 271">
                <a:extLst>
                  <a:ext uri="{FF2B5EF4-FFF2-40B4-BE49-F238E27FC236}">
                    <a16:creationId xmlns:a16="http://schemas.microsoft.com/office/drawing/2014/main" id="{F4A1794D-BBB1-46AD-B8AF-55DB12D3626A}"/>
                  </a:ext>
                </a:extLst>
              </p:cNvPr>
              <p:cNvSpPr/>
              <p:nvPr/>
            </p:nvSpPr>
            <p:spPr>
              <a:xfrm>
                <a:off x="8167138" y="3452812"/>
                <a:ext cx="308783" cy="308783"/>
              </a:xfrm>
              <a:prstGeom prst="chord">
                <a:avLst>
                  <a:gd name="adj1" fmla="val 10702411"/>
                  <a:gd name="adj2" fmla="val 9900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1C5931BF-16C2-403F-BBF9-713F4F03FD99}"/>
                  </a:ext>
                </a:extLst>
              </p:cNvPr>
              <p:cNvCxnSpPr>
                <a:stCxn id="274" idx="2"/>
              </p:cNvCxnSpPr>
              <p:nvPr/>
            </p:nvCxnSpPr>
            <p:spPr>
              <a:xfrm flipV="1">
                <a:off x="8321529" y="3495675"/>
                <a:ext cx="54518" cy="112998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arrow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Chord 273">
                <a:extLst>
                  <a:ext uri="{FF2B5EF4-FFF2-40B4-BE49-F238E27FC236}">
                    <a16:creationId xmlns:a16="http://schemas.microsoft.com/office/drawing/2014/main" id="{4D9D72CA-7532-4890-935A-46A3B000BC47}"/>
                  </a:ext>
                </a:extLst>
              </p:cNvPr>
              <p:cNvSpPr/>
              <p:nvPr/>
            </p:nvSpPr>
            <p:spPr>
              <a:xfrm>
                <a:off x="8270127" y="3555801"/>
                <a:ext cx="102804" cy="102804"/>
              </a:xfrm>
              <a:prstGeom prst="chord">
                <a:avLst>
                  <a:gd name="adj1" fmla="val 10702411"/>
                  <a:gd name="adj2" fmla="val 99000"/>
                </a:avLst>
              </a:prstGeom>
              <a:solidFill>
                <a:schemeClr val="bg2">
                  <a:lumMod val="5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3E405295-9C29-4827-BE08-0477CE637D35}"/>
                </a:ext>
              </a:extLst>
            </p:cNvPr>
            <p:cNvSpPr/>
            <p:nvPr/>
          </p:nvSpPr>
          <p:spPr>
            <a:xfrm>
              <a:off x="5650183" y="4092575"/>
              <a:ext cx="508265" cy="259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0F377B5-66D0-4AF6-A6D2-B611CB3A896A}"/>
                </a:ext>
              </a:extLst>
            </p:cNvPr>
            <p:cNvSpPr/>
            <p:nvPr/>
          </p:nvSpPr>
          <p:spPr>
            <a:xfrm>
              <a:off x="4894129" y="4092575"/>
              <a:ext cx="508265" cy="2591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77550BC-4EB6-46F0-B8A4-85C3E2F5CE4B}"/>
                </a:ext>
              </a:extLst>
            </p:cNvPr>
            <p:cNvSpPr/>
            <p:nvPr/>
          </p:nvSpPr>
          <p:spPr>
            <a:xfrm>
              <a:off x="5651572" y="4530229"/>
              <a:ext cx="508265" cy="2894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4E003CC8-8EA1-4607-B904-6325934D277E}"/>
                </a:ext>
              </a:extLst>
            </p:cNvPr>
            <p:cNvSpPr/>
            <p:nvPr/>
          </p:nvSpPr>
          <p:spPr>
            <a:xfrm>
              <a:off x="4894128" y="4536735"/>
              <a:ext cx="508265" cy="2829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D5AE51E6-147D-4E5E-B0FE-FC723F8F5FBB}"/>
                </a:ext>
              </a:extLst>
            </p:cNvPr>
            <p:cNvGrpSpPr/>
            <p:nvPr/>
          </p:nvGrpSpPr>
          <p:grpSpPr>
            <a:xfrm>
              <a:off x="5694379" y="4351687"/>
              <a:ext cx="419874" cy="166431"/>
              <a:chOff x="6783254" y="4123373"/>
              <a:chExt cx="508265" cy="166431"/>
            </a:xfrm>
          </p:grpSpPr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E5311DFC-CF65-4F32-B2F9-41BDE5A918EF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1D5CCD6E-B97A-40B7-9F91-C4F88E4EFF9B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29FC4B67-1C42-4F07-9938-D9BA892ED62D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5F323E6D-3DDC-44A9-9E0D-B6C60BF86CB3}"/>
                </a:ext>
              </a:extLst>
            </p:cNvPr>
            <p:cNvGrpSpPr/>
            <p:nvPr/>
          </p:nvGrpSpPr>
          <p:grpSpPr>
            <a:xfrm>
              <a:off x="4938323" y="4356861"/>
              <a:ext cx="419874" cy="166431"/>
              <a:chOff x="6783254" y="4123373"/>
              <a:chExt cx="508265" cy="166431"/>
            </a:xfrm>
          </p:grpSpPr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2C15DAF1-55F3-4F36-84C7-59B839E40493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633F0906-DB5D-4ADB-BD66-A4F0A9B3E73B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06BDE9B9-126B-41B6-98EF-57C51100CA58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719F774-1162-4D27-9712-583551630789}"/>
                </a:ext>
              </a:extLst>
            </p:cNvPr>
            <p:cNvGrpSpPr/>
            <p:nvPr/>
          </p:nvGrpSpPr>
          <p:grpSpPr>
            <a:xfrm>
              <a:off x="5029200" y="2696714"/>
              <a:ext cx="954372" cy="108528"/>
              <a:chOff x="6783254" y="4123373"/>
              <a:chExt cx="508265" cy="166431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F2679D06-4883-4ABA-AEAA-86AD3373ABE9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16A5D534-438D-43D3-939C-409043AE0E98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8A08816C-353A-4DCA-BB52-273179FC1CC6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8558CB9-7199-4DE8-B10B-B754CB0968A6}"/>
                </a:ext>
              </a:extLst>
            </p:cNvPr>
            <p:cNvGrpSpPr/>
            <p:nvPr/>
          </p:nvGrpSpPr>
          <p:grpSpPr>
            <a:xfrm>
              <a:off x="4938323" y="3916836"/>
              <a:ext cx="419874" cy="166431"/>
              <a:chOff x="6783254" y="4123373"/>
              <a:chExt cx="508265" cy="166431"/>
            </a:xfrm>
          </p:grpSpPr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BCD384E7-1276-4E15-8C63-58CB0EBF2F58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B0D9DA68-4662-41F0-AA5F-51857B72A1DD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FF8CBBF3-C233-4C96-8F48-FE182ADB153B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B0C804F7-8196-46A3-8ACA-4AD06CFBC0D2}"/>
                </a:ext>
              </a:extLst>
            </p:cNvPr>
            <p:cNvGrpSpPr/>
            <p:nvPr/>
          </p:nvGrpSpPr>
          <p:grpSpPr>
            <a:xfrm>
              <a:off x="5691001" y="3907263"/>
              <a:ext cx="419874" cy="166431"/>
              <a:chOff x="6783254" y="4123373"/>
              <a:chExt cx="508265" cy="166431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98104F5B-224C-4713-874F-9D2D76F5DDC4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824E71E7-7604-4528-8921-FC96CCD7C82C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64E72EF6-1C2A-47A7-B292-C112CF97355A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11DD7D65-7A2B-43F5-904F-933340A80DDB}"/>
                </a:ext>
              </a:extLst>
            </p:cNvPr>
            <p:cNvSpPr/>
            <p:nvPr/>
          </p:nvSpPr>
          <p:spPr>
            <a:xfrm>
              <a:off x="4651376" y="4897531"/>
              <a:ext cx="752840" cy="90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0CCF41B-E214-4A07-AAD8-A76479C82AD1}"/>
                </a:ext>
              </a:extLst>
            </p:cNvPr>
            <p:cNvSpPr/>
            <p:nvPr/>
          </p:nvSpPr>
          <p:spPr>
            <a:xfrm>
              <a:off x="5650183" y="4896045"/>
              <a:ext cx="752840" cy="905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5861705C-3699-473F-B5E5-D3230452A55A}"/>
                </a:ext>
              </a:extLst>
            </p:cNvPr>
            <p:cNvGrpSpPr/>
            <p:nvPr/>
          </p:nvGrpSpPr>
          <p:grpSpPr>
            <a:xfrm rot="5400000">
              <a:off x="4435572" y="3047064"/>
              <a:ext cx="419874" cy="87830"/>
              <a:chOff x="6783254" y="4123373"/>
              <a:chExt cx="508265" cy="166431"/>
            </a:xfrm>
          </p:grpSpPr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D2626B15-9851-4141-9443-F693F9F79B68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F5EE679E-401D-4487-AE3F-51F8541E1205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69608A01-C82A-455E-AC6D-3BA07B34B76A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06E18B2-6788-41B2-B75B-5CEAF83C08A6}"/>
                </a:ext>
              </a:extLst>
            </p:cNvPr>
            <p:cNvSpPr/>
            <p:nvPr/>
          </p:nvSpPr>
          <p:spPr>
            <a:xfrm>
              <a:off x="4419214" y="2823983"/>
              <a:ext cx="163603" cy="577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4576033-5151-40C3-8999-8D4B90C40E13}"/>
                </a:ext>
              </a:extLst>
            </p:cNvPr>
            <p:cNvGrpSpPr/>
            <p:nvPr/>
          </p:nvGrpSpPr>
          <p:grpSpPr>
            <a:xfrm rot="1416699">
              <a:off x="4220724" y="3907529"/>
              <a:ext cx="444500" cy="457504"/>
              <a:chOff x="3397250" y="2101234"/>
              <a:chExt cx="914400" cy="941152"/>
            </a:xfrm>
          </p:grpSpPr>
          <p:sp>
            <p:nvSpPr>
              <p:cNvPr id="250" name="Block Arc 249">
                <a:extLst>
                  <a:ext uri="{FF2B5EF4-FFF2-40B4-BE49-F238E27FC236}">
                    <a16:creationId xmlns:a16="http://schemas.microsoft.com/office/drawing/2014/main" id="{263005CD-5B3E-4145-9F39-FBDBDF84E1C3}"/>
                  </a:ext>
                </a:extLst>
              </p:cNvPr>
              <p:cNvSpPr/>
              <p:nvPr/>
            </p:nvSpPr>
            <p:spPr>
              <a:xfrm>
                <a:off x="3397250" y="2127986"/>
                <a:ext cx="914400" cy="914400"/>
              </a:xfrm>
              <a:prstGeom prst="blockArc">
                <a:avLst>
                  <a:gd name="adj1" fmla="val 8100000"/>
                  <a:gd name="adj2" fmla="val 2873190"/>
                  <a:gd name="adj3" fmla="val 26597"/>
                </a:avLst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C3A9689D-72D5-4FE8-AB46-49782EB8E85E}"/>
                  </a:ext>
                </a:extLst>
              </p:cNvPr>
              <p:cNvSpPr/>
              <p:nvPr/>
            </p:nvSpPr>
            <p:spPr>
              <a:xfrm>
                <a:off x="3698745" y="2101234"/>
                <a:ext cx="311410" cy="311410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AD00D352-CCA6-4245-AACD-C6C6546FF869}"/>
                </a:ext>
              </a:extLst>
            </p:cNvPr>
            <p:cNvSpPr/>
            <p:nvPr/>
          </p:nvSpPr>
          <p:spPr>
            <a:xfrm>
              <a:off x="5645281" y="3405991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B557E99-AE3B-4B82-B1CC-68E202F5DDA8}"/>
                </a:ext>
              </a:extLst>
            </p:cNvPr>
            <p:cNvSpPr/>
            <p:nvPr/>
          </p:nvSpPr>
          <p:spPr>
            <a:xfrm>
              <a:off x="5815857" y="34059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2BE0ED3B-BE61-470D-9DB7-727B049CD6D8}"/>
                </a:ext>
              </a:extLst>
            </p:cNvPr>
            <p:cNvSpPr/>
            <p:nvPr/>
          </p:nvSpPr>
          <p:spPr>
            <a:xfrm>
              <a:off x="5994053" y="34059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C1F7107D-577C-4E96-B15A-2A4844037627}"/>
                </a:ext>
              </a:extLst>
            </p:cNvPr>
            <p:cNvSpPr/>
            <p:nvPr/>
          </p:nvSpPr>
          <p:spPr>
            <a:xfrm>
              <a:off x="5645281" y="3558390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2B916B2-F728-4A7E-A49B-D53E8A4A3746}"/>
                </a:ext>
              </a:extLst>
            </p:cNvPr>
            <p:cNvSpPr/>
            <p:nvPr/>
          </p:nvSpPr>
          <p:spPr>
            <a:xfrm>
              <a:off x="5812047" y="3558390"/>
              <a:ext cx="88097" cy="88097"/>
            </a:xfrm>
            <a:prstGeom prst="ellipse">
              <a:avLst/>
            </a:prstGeom>
            <a:solidFill>
              <a:srgbClr val="66FF33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F158570E-1F21-4CC2-AC44-33410F7DDE37}"/>
                </a:ext>
              </a:extLst>
            </p:cNvPr>
            <p:cNvSpPr/>
            <p:nvPr/>
          </p:nvSpPr>
          <p:spPr>
            <a:xfrm>
              <a:off x="5994053" y="3558390"/>
              <a:ext cx="88097" cy="88097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E6AEED77-1377-4B0B-8E27-4BA8A1D1BC89}"/>
                </a:ext>
              </a:extLst>
            </p:cNvPr>
            <p:cNvGrpSpPr/>
            <p:nvPr/>
          </p:nvGrpSpPr>
          <p:grpSpPr>
            <a:xfrm rot="5400000">
              <a:off x="6158107" y="3042920"/>
              <a:ext cx="419874" cy="87830"/>
              <a:chOff x="6783254" y="4123373"/>
              <a:chExt cx="508265" cy="166431"/>
            </a:xfrm>
          </p:grpSpPr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F0DDDD17-A526-4C94-BBCF-8473F8D6ED12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21E6ADCC-E4CD-4EAE-B1AB-52C8ADC35B52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B75D5926-1F3D-4DC5-BE25-C0944793BE34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9C7D9346-EC36-46D6-BAF7-2C18D9AD9DB8}"/>
                </a:ext>
              </a:extLst>
            </p:cNvPr>
            <p:cNvSpPr/>
            <p:nvPr/>
          </p:nvSpPr>
          <p:spPr>
            <a:xfrm>
              <a:off x="6426356" y="2822179"/>
              <a:ext cx="163603" cy="577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7B05694C-ABCB-4985-97BF-5E3243A99D92}"/>
                </a:ext>
              </a:extLst>
            </p:cNvPr>
            <p:cNvGrpSpPr/>
            <p:nvPr/>
          </p:nvGrpSpPr>
          <p:grpSpPr>
            <a:xfrm rot="20183301" flipH="1">
              <a:off x="6367709" y="3884671"/>
              <a:ext cx="444500" cy="457504"/>
              <a:chOff x="3397250" y="2101234"/>
              <a:chExt cx="914400" cy="941152"/>
            </a:xfrm>
          </p:grpSpPr>
          <p:sp>
            <p:nvSpPr>
              <p:cNvPr id="245" name="Block Arc 244">
                <a:extLst>
                  <a:ext uri="{FF2B5EF4-FFF2-40B4-BE49-F238E27FC236}">
                    <a16:creationId xmlns:a16="http://schemas.microsoft.com/office/drawing/2014/main" id="{BAC4CED2-9ADA-4931-85DD-421F089D78CE}"/>
                  </a:ext>
                </a:extLst>
              </p:cNvPr>
              <p:cNvSpPr/>
              <p:nvPr/>
            </p:nvSpPr>
            <p:spPr>
              <a:xfrm>
                <a:off x="3397250" y="2127986"/>
                <a:ext cx="914400" cy="914400"/>
              </a:xfrm>
              <a:prstGeom prst="blockArc">
                <a:avLst>
                  <a:gd name="adj1" fmla="val 8100000"/>
                  <a:gd name="adj2" fmla="val 2873190"/>
                  <a:gd name="adj3" fmla="val 26597"/>
                </a:avLst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74D9E5C7-965A-4D2A-B074-26AD5640BAAD}"/>
                  </a:ext>
                </a:extLst>
              </p:cNvPr>
              <p:cNvSpPr/>
              <p:nvPr/>
            </p:nvSpPr>
            <p:spPr>
              <a:xfrm>
                <a:off x="3698745" y="2101234"/>
                <a:ext cx="311410" cy="311410"/>
              </a:xfrm>
              <a:prstGeom prst="ellipse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8691E3E-EBA2-440D-BBD6-8C0218C47EC2}"/>
                </a:ext>
              </a:extLst>
            </p:cNvPr>
            <p:cNvSpPr/>
            <p:nvPr/>
          </p:nvSpPr>
          <p:spPr>
            <a:xfrm>
              <a:off x="5689329" y="4839265"/>
              <a:ext cx="419874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CA4B9C13-FA26-4702-9DAD-2A02B3C3B8E3}"/>
                </a:ext>
              </a:extLst>
            </p:cNvPr>
            <p:cNvSpPr/>
            <p:nvPr/>
          </p:nvSpPr>
          <p:spPr>
            <a:xfrm>
              <a:off x="4938323" y="4839266"/>
              <a:ext cx="419874" cy="4571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F56478AA-23E6-43A8-860E-E3326BF7EB39}"/>
                </a:ext>
              </a:extLst>
            </p:cNvPr>
            <p:cNvSpPr/>
            <p:nvPr/>
          </p:nvSpPr>
          <p:spPr>
            <a:xfrm>
              <a:off x="4419214" y="3536452"/>
              <a:ext cx="163603" cy="375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7F9793F-3FB3-4ED0-A675-0EBF885A085A}"/>
                </a:ext>
              </a:extLst>
            </p:cNvPr>
            <p:cNvSpPr/>
            <p:nvPr/>
          </p:nvSpPr>
          <p:spPr>
            <a:xfrm>
              <a:off x="6426356" y="3515598"/>
              <a:ext cx="163603" cy="3754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8DCD308D-F0ED-4FE6-8334-0BC0569B13FF}"/>
                </a:ext>
              </a:extLst>
            </p:cNvPr>
            <p:cNvGrpSpPr/>
            <p:nvPr/>
          </p:nvGrpSpPr>
          <p:grpSpPr>
            <a:xfrm rot="10800000">
              <a:off x="6446534" y="3399762"/>
              <a:ext cx="123246" cy="114286"/>
              <a:chOff x="6783254" y="4123373"/>
              <a:chExt cx="508265" cy="166431"/>
            </a:xfrm>
          </p:grpSpPr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630396BA-18F0-41CA-86E7-8E56375BFA11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F7BC5A2A-5867-4EF1-840A-E36008E8A3B5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7FD2C153-822F-48A3-8F9F-BA8E6E6EC15B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034748B3-EC4A-4D63-BDFE-97A520A86AF0}"/>
                </a:ext>
              </a:extLst>
            </p:cNvPr>
            <p:cNvGrpSpPr/>
            <p:nvPr/>
          </p:nvGrpSpPr>
          <p:grpSpPr>
            <a:xfrm rot="10800000">
              <a:off x="4442974" y="3415460"/>
              <a:ext cx="123246" cy="114286"/>
              <a:chOff x="6783254" y="4123373"/>
              <a:chExt cx="508265" cy="166431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7D42E16E-C63B-4685-9278-213B9F6A89E2}"/>
                  </a:ext>
                </a:extLst>
              </p:cNvPr>
              <p:cNvSpPr/>
              <p:nvPr/>
            </p:nvSpPr>
            <p:spPr>
              <a:xfrm>
                <a:off x="6783254" y="4123373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DC8B38C-4AD0-4156-8325-1ACA9947C8D5}"/>
                  </a:ext>
                </a:extLst>
              </p:cNvPr>
              <p:cNvSpPr/>
              <p:nvPr/>
            </p:nvSpPr>
            <p:spPr>
              <a:xfrm>
                <a:off x="6783254" y="4183729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53C6A592-B4B4-4F65-AED3-F276FD4700D0}"/>
                  </a:ext>
                </a:extLst>
              </p:cNvPr>
              <p:cNvSpPr/>
              <p:nvPr/>
            </p:nvSpPr>
            <p:spPr>
              <a:xfrm>
                <a:off x="6783254" y="4244085"/>
                <a:ext cx="508265" cy="4571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FD1679D-6C18-42C8-A4F4-E46945DBC2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1331" y="1437716"/>
              <a:ext cx="88097" cy="3988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488CBF74-F414-447C-83E0-A9AF9627C1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75568" y="1429039"/>
              <a:ext cx="83203" cy="408979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27CA0DD6-E79B-4CC7-A9BB-B78AA7D5ECD7}"/>
                </a:ext>
              </a:extLst>
            </p:cNvPr>
            <p:cNvGrpSpPr/>
            <p:nvPr/>
          </p:nvGrpSpPr>
          <p:grpSpPr>
            <a:xfrm>
              <a:off x="4876801" y="2980789"/>
              <a:ext cx="517524" cy="303213"/>
              <a:chOff x="549276" y="1946275"/>
              <a:chExt cx="517524" cy="303213"/>
            </a:xfrm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43593370-7787-4800-A8A2-28A3FA2B5132}"/>
                  </a:ext>
                </a:extLst>
              </p:cNvPr>
              <p:cNvSpPr/>
              <p:nvPr/>
            </p:nvSpPr>
            <p:spPr>
              <a:xfrm>
                <a:off x="549276" y="1946275"/>
                <a:ext cx="517524" cy="3032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95CB47B0-9847-454A-861C-434A75D4E681}"/>
                  </a:ext>
                </a:extLst>
              </p:cNvPr>
              <p:cNvSpPr/>
              <p:nvPr/>
            </p:nvSpPr>
            <p:spPr>
              <a:xfrm>
                <a:off x="59770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47A9D873-BCA2-4636-8BF4-D4324B46190D}"/>
                  </a:ext>
                </a:extLst>
              </p:cNvPr>
              <p:cNvSpPr/>
              <p:nvPr/>
            </p:nvSpPr>
            <p:spPr>
              <a:xfrm>
                <a:off x="65750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EEFFD6BE-A795-45C9-AB18-ACF0F94F0418}"/>
                  </a:ext>
                </a:extLst>
              </p:cNvPr>
              <p:cNvSpPr/>
              <p:nvPr/>
            </p:nvSpPr>
            <p:spPr>
              <a:xfrm>
                <a:off x="71731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BE7C8F06-2CE2-40FA-8F9B-D69CF6F9ECEA}"/>
                  </a:ext>
                </a:extLst>
              </p:cNvPr>
              <p:cNvSpPr/>
              <p:nvPr/>
            </p:nvSpPr>
            <p:spPr>
              <a:xfrm>
                <a:off x="77711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0DF570F5-1038-44D4-BB76-CDDAE975A185}"/>
                  </a:ext>
                </a:extLst>
              </p:cNvPr>
              <p:cNvSpPr/>
              <p:nvPr/>
            </p:nvSpPr>
            <p:spPr>
              <a:xfrm>
                <a:off x="83692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C07DB195-4A97-4D87-B75B-3E4F08285E62}"/>
                  </a:ext>
                </a:extLst>
              </p:cNvPr>
              <p:cNvSpPr/>
              <p:nvPr/>
            </p:nvSpPr>
            <p:spPr>
              <a:xfrm>
                <a:off x="896725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A774B8B-BB7D-4D36-9200-153073B3876E}"/>
                  </a:ext>
                </a:extLst>
              </p:cNvPr>
              <p:cNvSpPr/>
              <p:nvPr/>
            </p:nvSpPr>
            <p:spPr>
              <a:xfrm>
                <a:off x="956530" y="1981199"/>
                <a:ext cx="60325" cy="23314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52267E-6C5B-4234-945F-5F1F7D8E0DE7}"/>
              </a:ext>
            </a:extLst>
          </p:cNvPr>
          <p:cNvGrpSpPr/>
          <p:nvPr/>
        </p:nvGrpSpPr>
        <p:grpSpPr>
          <a:xfrm>
            <a:off x="7445081" y="2053761"/>
            <a:ext cx="2786242" cy="2787341"/>
            <a:chOff x="7445081" y="2053761"/>
            <a:chExt cx="2786242" cy="278734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A8B4CEB-AEE5-42C7-BA22-925AF398EBB3}"/>
                </a:ext>
              </a:extLst>
            </p:cNvPr>
            <p:cNvSpPr/>
            <p:nvPr/>
          </p:nvSpPr>
          <p:spPr>
            <a:xfrm>
              <a:off x="7445081" y="2053761"/>
              <a:ext cx="2749618" cy="1422863"/>
            </a:xfrm>
            <a:custGeom>
              <a:avLst/>
              <a:gdLst>
                <a:gd name="connsiteX0" fmla="*/ 73319 w 2577033"/>
                <a:gd name="connsiteY0" fmla="*/ 1081324 h 1081324"/>
                <a:gd name="connsiteX1" fmla="*/ 51548 w 2577033"/>
                <a:gd name="connsiteY1" fmla="*/ 936181 h 1081324"/>
                <a:gd name="connsiteX2" fmla="*/ 44290 w 2577033"/>
                <a:gd name="connsiteY2" fmla="*/ 696695 h 1081324"/>
                <a:gd name="connsiteX3" fmla="*/ 15262 w 2577033"/>
                <a:gd name="connsiteY3" fmla="*/ 529781 h 1081324"/>
                <a:gd name="connsiteX4" fmla="*/ 748 w 2577033"/>
                <a:gd name="connsiteY4" fmla="*/ 478981 h 1081324"/>
                <a:gd name="connsiteX5" fmla="*/ 8005 w 2577033"/>
                <a:gd name="connsiteY5" fmla="*/ 246752 h 1081324"/>
                <a:gd name="connsiteX6" fmla="*/ 37033 w 2577033"/>
                <a:gd name="connsiteY6" fmla="*/ 101609 h 1081324"/>
                <a:gd name="connsiteX7" fmla="*/ 203948 w 2577033"/>
                <a:gd name="connsiteY7" fmla="*/ 108867 h 1081324"/>
                <a:gd name="connsiteX8" fmla="*/ 1452176 w 2577033"/>
                <a:gd name="connsiteY8" fmla="*/ 94352 h 1081324"/>
                <a:gd name="connsiteX9" fmla="*/ 1727948 w 2577033"/>
                <a:gd name="connsiteY9" fmla="*/ 72581 h 1081324"/>
                <a:gd name="connsiteX10" fmla="*/ 1851319 w 2577033"/>
                <a:gd name="connsiteY10" fmla="*/ 58067 h 1081324"/>
                <a:gd name="connsiteX11" fmla="*/ 1981948 w 2577033"/>
                <a:gd name="connsiteY11" fmla="*/ 50809 h 1081324"/>
                <a:gd name="connsiteX12" fmla="*/ 2032748 w 2577033"/>
                <a:gd name="connsiteY12" fmla="*/ 36295 h 1081324"/>
                <a:gd name="connsiteX13" fmla="*/ 2272233 w 2577033"/>
                <a:gd name="connsiteY13" fmla="*/ 21781 h 1081324"/>
                <a:gd name="connsiteX14" fmla="*/ 2511719 w 2577033"/>
                <a:gd name="connsiteY14" fmla="*/ 7267 h 1081324"/>
                <a:gd name="connsiteX15" fmla="*/ 2526233 w 2577033"/>
                <a:gd name="connsiteY15" fmla="*/ 101609 h 1081324"/>
                <a:gd name="connsiteX16" fmla="*/ 2540748 w 2577033"/>
                <a:gd name="connsiteY16" fmla="*/ 166924 h 1081324"/>
                <a:gd name="connsiteX17" fmla="*/ 2562519 w 2577033"/>
                <a:gd name="connsiteY17" fmla="*/ 290295 h 1081324"/>
                <a:gd name="connsiteX18" fmla="*/ 2569776 w 2577033"/>
                <a:gd name="connsiteY18" fmla="*/ 362867 h 1081324"/>
                <a:gd name="connsiteX19" fmla="*/ 2577033 w 2577033"/>
                <a:gd name="connsiteY19" fmla="*/ 391895 h 1081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77033" h="1081324">
                  <a:moveTo>
                    <a:pt x="73319" y="1081324"/>
                  </a:moveTo>
                  <a:cubicBezTo>
                    <a:pt x="66837" y="1042433"/>
                    <a:pt x="53265" y="963077"/>
                    <a:pt x="51548" y="936181"/>
                  </a:cubicBezTo>
                  <a:cubicBezTo>
                    <a:pt x="46460" y="856478"/>
                    <a:pt x="50415" y="776325"/>
                    <a:pt x="44290" y="696695"/>
                  </a:cubicBezTo>
                  <a:cubicBezTo>
                    <a:pt x="40714" y="650209"/>
                    <a:pt x="29571" y="582248"/>
                    <a:pt x="15262" y="529781"/>
                  </a:cubicBezTo>
                  <a:cubicBezTo>
                    <a:pt x="10628" y="512791"/>
                    <a:pt x="5586" y="495914"/>
                    <a:pt x="748" y="478981"/>
                  </a:cubicBezTo>
                  <a:cubicBezTo>
                    <a:pt x="3167" y="401571"/>
                    <a:pt x="4970" y="324140"/>
                    <a:pt x="8005" y="246752"/>
                  </a:cubicBezTo>
                  <a:cubicBezTo>
                    <a:pt x="13686" y="101887"/>
                    <a:pt x="-28072" y="123314"/>
                    <a:pt x="37033" y="101609"/>
                  </a:cubicBezTo>
                  <a:cubicBezTo>
                    <a:pt x="92671" y="104028"/>
                    <a:pt x="148257" y="108867"/>
                    <a:pt x="203948" y="108867"/>
                  </a:cubicBezTo>
                  <a:cubicBezTo>
                    <a:pt x="783273" y="108867"/>
                    <a:pt x="967375" y="103858"/>
                    <a:pt x="1452176" y="94352"/>
                  </a:cubicBezTo>
                  <a:cubicBezTo>
                    <a:pt x="1688514" y="62841"/>
                    <a:pt x="1414502" y="96089"/>
                    <a:pt x="1727948" y="72581"/>
                  </a:cubicBezTo>
                  <a:cubicBezTo>
                    <a:pt x="1769239" y="69484"/>
                    <a:pt x="1810063" y="61603"/>
                    <a:pt x="1851319" y="58067"/>
                  </a:cubicBezTo>
                  <a:cubicBezTo>
                    <a:pt x="1894770" y="54343"/>
                    <a:pt x="1938405" y="53228"/>
                    <a:pt x="1981948" y="50809"/>
                  </a:cubicBezTo>
                  <a:cubicBezTo>
                    <a:pt x="1998881" y="45971"/>
                    <a:pt x="2015439" y="39540"/>
                    <a:pt x="2032748" y="36295"/>
                  </a:cubicBezTo>
                  <a:cubicBezTo>
                    <a:pt x="2091351" y="25307"/>
                    <a:pt x="2247174" y="22825"/>
                    <a:pt x="2272233" y="21781"/>
                  </a:cubicBezTo>
                  <a:cubicBezTo>
                    <a:pt x="2448568" y="-4670"/>
                    <a:pt x="2368598" y="-3744"/>
                    <a:pt x="2511719" y="7267"/>
                  </a:cubicBezTo>
                  <a:cubicBezTo>
                    <a:pt x="2516557" y="38714"/>
                    <a:pt x="2521002" y="70225"/>
                    <a:pt x="2526233" y="101609"/>
                  </a:cubicBezTo>
                  <a:cubicBezTo>
                    <a:pt x="2533531" y="145400"/>
                    <a:pt x="2532046" y="127768"/>
                    <a:pt x="2540748" y="166924"/>
                  </a:cubicBezTo>
                  <a:cubicBezTo>
                    <a:pt x="2548214" y="200521"/>
                    <a:pt x="2559248" y="266308"/>
                    <a:pt x="2562519" y="290295"/>
                  </a:cubicBezTo>
                  <a:cubicBezTo>
                    <a:pt x="2565804" y="314383"/>
                    <a:pt x="2566338" y="338800"/>
                    <a:pt x="2569776" y="362867"/>
                  </a:cubicBezTo>
                  <a:cubicBezTo>
                    <a:pt x="2571186" y="372741"/>
                    <a:pt x="2577033" y="391895"/>
                    <a:pt x="2577033" y="391895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A4D80D-B37F-480F-A366-D41412DA3E62}"/>
                </a:ext>
              </a:extLst>
            </p:cNvPr>
            <p:cNvSpPr/>
            <p:nvPr/>
          </p:nvSpPr>
          <p:spPr>
            <a:xfrm>
              <a:off x="7546181" y="3067050"/>
              <a:ext cx="2685142" cy="1774052"/>
            </a:xfrm>
            <a:custGeom>
              <a:avLst/>
              <a:gdLst>
                <a:gd name="connsiteX0" fmla="*/ 0 w 2685142"/>
                <a:gd name="connsiteY0" fmla="*/ 820057 h 1836057"/>
                <a:gd name="connsiteX1" fmla="*/ 7257 w 2685142"/>
                <a:gd name="connsiteY1" fmla="*/ 863600 h 1836057"/>
                <a:gd name="connsiteX2" fmla="*/ 14514 w 2685142"/>
                <a:gd name="connsiteY2" fmla="*/ 1066800 h 1836057"/>
                <a:gd name="connsiteX3" fmla="*/ 43542 w 2685142"/>
                <a:gd name="connsiteY3" fmla="*/ 1277257 h 1836057"/>
                <a:gd name="connsiteX4" fmla="*/ 50800 w 2685142"/>
                <a:gd name="connsiteY4" fmla="*/ 1299029 h 1836057"/>
                <a:gd name="connsiteX5" fmla="*/ 65314 w 2685142"/>
                <a:gd name="connsiteY5" fmla="*/ 1328057 h 1836057"/>
                <a:gd name="connsiteX6" fmla="*/ 72571 w 2685142"/>
                <a:gd name="connsiteY6" fmla="*/ 1756229 h 1836057"/>
                <a:gd name="connsiteX7" fmla="*/ 108857 w 2685142"/>
                <a:gd name="connsiteY7" fmla="*/ 1836057 h 1836057"/>
                <a:gd name="connsiteX8" fmla="*/ 290285 w 2685142"/>
                <a:gd name="connsiteY8" fmla="*/ 1814286 h 1836057"/>
                <a:gd name="connsiteX9" fmla="*/ 442685 w 2685142"/>
                <a:gd name="connsiteY9" fmla="*/ 1792515 h 1836057"/>
                <a:gd name="connsiteX10" fmla="*/ 486228 w 2685142"/>
                <a:gd name="connsiteY10" fmla="*/ 1778000 h 1836057"/>
                <a:gd name="connsiteX11" fmla="*/ 631371 w 2685142"/>
                <a:gd name="connsiteY11" fmla="*/ 1756229 h 1836057"/>
                <a:gd name="connsiteX12" fmla="*/ 653142 w 2685142"/>
                <a:gd name="connsiteY12" fmla="*/ 1741715 h 1836057"/>
                <a:gd name="connsiteX13" fmla="*/ 696685 w 2685142"/>
                <a:gd name="connsiteY13" fmla="*/ 1734457 h 1836057"/>
                <a:gd name="connsiteX14" fmla="*/ 820057 w 2685142"/>
                <a:gd name="connsiteY14" fmla="*/ 1719943 h 1836057"/>
                <a:gd name="connsiteX15" fmla="*/ 1103085 w 2685142"/>
                <a:gd name="connsiteY15" fmla="*/ 1690915 h 1836057"/>
                <a:gd name="connsiteX16" fmla="*/ 1422400 w 2685142"/>
                <a:gd name="connsiteY16" fmla="*/ 1669143 h 1836057"/>
                <a:gd name="connsiteX17" fmla="*/ 1487714 w 2685142"/>
                <a:gd name="connsiteY17" fmla="*/ 1661886 h 1836057"/>
                <a:gd name="connsiteX18" fmla="*/ 1756228 w 2685142"/>
                <a:gd name="connsiteY18" fmla="*/ 1640115 h 1836057"/>
                <a:gd name="connsiteX19" fmla="*/ 1981200 w 2685142"/>
                <a:gd name="connsiteY19" fmla="*/ 1618343 h 1836057"/>
                <a:gd name="connsiteX20" fmla="*/ 2104571 w 2685142"/>
                <a:gd name="connsiteY20" fmla="*/ 1603829 h 1836057"/>
                <a:gd name="connsiteX21" fmla="*/ 2198914 w 2685142"/>
                <a:gd name="connsiteY21" fmla="*/ 1596572 h 1836057"/>
                <a:gd name="connsiteX22" fmla="*/ 2307771 w 2685142"/>
                <a:gd name="connsiteY22" fmla="*/ 1582057 h 1836057"/>
                <a:gd name="connsiteX23" fmla="*/ 2656114 w 2685142"/>
                <a:gd name="connsiteY23" fmla="*/ 1553029 h 1836057"/>
                <a:gd name="connsiteX24" fmla="*/ 2648857 w 2685142"/>
                <a:gd name="connsiteY24" fmla="*/ 718457 h 1836057"/>
                <a:gd name="connsiteX25" fmla="*/ 2641600 w 2685142"/>
                <a:gd name="connsiteY25" fmla="*/ 493486 h 1836057"/>
                <a:gd name="connsiteX26" fmla="*/ 2656114 w 2685142"/>
                <a:gd name="connsiteY26" fmla="*/ 203200 h 1836057"/>
                <a:gd name="connsiteX27" fmla="*/ 2663371 w 2685142"/>
                <a:gd name="connsiteY27" fmla="*/ 130629 h 1836057"/>
                <a:gd name="connsiteX28" fmla="*/ 2670628 w 2685142"/>
                <a:gd name="connsiteY28" fmla="*/ 108857 h 1836057"/>
                <a:gd name="connsiteX29" fmla="*/ 2685142 w 2685142"/>
                <a:gd name="connsiteY29" fmla="*/ 50800 h 1836057"/>
                <a:gd name="connsiteX30" fmla="*/ 2677885 w 2685142"/>
                <a:gd name="connsiteY30" fmla="*/ 0 h 1836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85142" h="1836057">
                  <a:moveTo>
                    <a:pt x="0" y="820057"/>
                  </a:moveTo>
                  <a:cubicBezTo>
                    <a:pt x="2419" y="834571"/>
                    <a:pt x="6393" y="848911"/>
                    <a:pt x="7257" y="863600"/>
                  </a:cubicBezTo>
                  <a:cubicBezTo>
                    <a:pt x="11237" y="931260"/>
                    <a:pt x="10372" y="999150"/>
                    <a:pt x="14514" y="1066800"/>
                  </a:cubicBezTo>
                  <a:cubicBezTo>
                    <a:pt x="21553" y="1181777"/>
                    <a:pt x="20313" y="1192085"/>
                    <a:pt x="43542" y="1277257"/>
                  </a:cubicBezTo>
                  <a:cubicBezTo>
                    <a:pt x="45555" y="1284637"/>
                    <a:pt x="47786" y="1291998"/>
                    <a:pt x="50800" y="1299029"/>
                  </a:cubicBezTo>
                  <a:cubicBezTo>
                    <a:pt x="55062" y="1308972"/>
                    <a:pt x="60476" y="1318381"/>
                    <a:pt x="65314" y="1328057"/>
                  </a:cubicBezTo>
                  <a:cubicBezTo>
                    <a:pt x="67733" y="1470781"/>
                    <a:pt x="66371" y="1613619"/>
                    <a:pt x="72571" y="1756229"/>
                  </a:cubicBezTo>
                  <a:cubicBezTo>
                    <a:pt x="75868" y="1832062"/>
                    <a:pt x="67625" y="1822314"/>
                    <a:pt x="108857" y="1836057"/>
                  </a:cubicBezTo>
                  <a:cubicBezTo>
                    <a:pt x="247268" y="1808375"/>
                    <a:pt x="112323" y="1832082"/>
                    <a:pt x="290285" y="1814286"/>
                  </a:cubicBezTo>
                  <a:cubicBezTo>
                    <a:pt x="352006" y="1808114"/>
                    <a:pt x="387843" y="1801655"/>
                    <a:pt x="442685" y="1792515"/>
                  </a:cubicBezTo>
                  <a:cubicBezTo>
                    <a:pt x="457199" y="1787677"/>
                    <a:pt x="471293" y="1781319"/>
                    <a:pt x="486228" y="1778000"/>
                  </a:cubicBezTo>
                  <a:cubicBezTo>
                    <a:pt x="531791" y="1767875"/>
                    <a:pt x="584379" y="1762103"/>
                    <a:pt x="631371" y="1756229"/>
                  </a:cubicBezTo>
                  <a:cubicBezTo>
                    <a:pt x="638628" y="1751391"/>
                    <a:pt x="644868" y="1744473"/>
                    <a:pt x="653142" y="1741715"/>
                  </a:cubicBezTo>
                  <a:cubicBezTo>
                    <a:pt x="667101" y="1737062"/>
                    <a:pt x="682094" y="1736360"/>
                    <a:pt x="696685" y="1734457"/>
                  </a:cubicBezTo>
                  <a:cubicBezTo>
                    <a:pt x="737745" y="1729101"/>
                    <a:pt x="778885" y="1724354"/>
                    <a:pt x="820057" y="1719943"/>
                  </a:cubicBezTo>
                  <a:cubicBezTo>
                    <a:pt x="914355" y="1709840"/>
                    <a:pt x="1008411" y="1696485"/>
                    <a:pt x="1103085" y="1690915"/>
                  </a:cubicBezTo>
                  <a:cubicBezTo>
                    <a:pt x="1235496" y="1683125"/>
                    <a:pt x="1274947" y="1681431"/>
                    <a:pt x="1422400" y="1669143"/>
                  </a:cubicBezTo>
                  <a:cubicBezTo>
                    <a:pt x="1444230" y="1667324"/>
                    <a:pt x="1465904" y="1663931"/>
                    <a:pt x="1487714" y="1661886"/>
                  </a:cubicBezTo>
                  <a:cubicBezTo>
                    <a:pt x="1627359" y="1648795"/>
                    <a:pt x="1636065" y="1648698"/>
                    <a:pt x="1756228" y="1640115"/>
                  </a:cubicBezTo>
                  <a:cubicBezTo>
                    <a:pt x="1969036" y="1609712"/>
                    <a:pt x="1738871" y="1639725"/>
                    <a:pt x="1981200" y="1618343"/>
                  </a:cubicBezTo>
                  <a:cubicBezTo>
                    <a:pt x="2022447" y="1614704"/>
                    <a:pt x="2063369" y="1607949"/>
                    <a:pt x="2104571" y="1603829"/>
                  </a:cubicBezTo>
                  <a:cubicBezTo>
                    <a:pt x="2135955" y="1600691"/>
                    <a:pt x="2167553" y="1599932"/>
                    <a:pt x="2198914" y="1596572"/>
                  </a:cubicBezTo>
                  <a:cubicBezTo>
                    <a:pt x="2235312" y="1592672"/>
                    <a:pt x="2271329" y="1585528"/>
                    <a:pt x="2307771" y="1582057"/>
                  </a:cubicBezTo>
                  <a:cubicBezTo>
                    <a:pt x="2423763" y="1571010"/>
                    <a:pt x="2656114" y="1553029"/>
                    <a:pt x="2656114" y="1553029"/>
                  </a:cubicBezTo>
                  <a:cubicBezTo>
                    <a:pt x="2653695" y="1274838"/>
                    <a:pt x="2652668" y="996632"/>
                    <a:pt x="2648857" y="718457"/>
                  </a:cubicBezTo>
                  <a:cubicBezTo>
                    <a:pt x="2647829" y="643435"/>
                    <a:pt x="2640543" y="568508"/>
                    <a:pt x="2641600" y="493486"/>
                  </a:cubicBezTo>
                  <a:cubicBezTo>
                    <a:pt x="2642964" y="396613"/>
                    <a:pt x="2650312" y="299909"/>
                    <a:pt x="2656114" y="203200"/>
                  </a:cubicBezTo>
                  <a:cubicBezTo>
                    <a:pt x="2657570" y="178933"/>
                    <a:pt x="2659674" y="154657"/>
                    <a:pt x="2663371" y="130629"/>
                  </a:cubicBezTo>
                  <a:cubicBezTo>
                    <a:pt x="2664534" y="123068"/>
                    <a:pt x="2668615" y="116237"/>
                    <a:pt x="2670628" y="108857"/>
                  </a:cubicBezTo>
                  <a:cubicBezTo>
                    <a:pt x="2675877" y="89612"/>
                    <a:pt x="2680304" y="70152"/>
                    <a:pt x="2685142" y="50800"/>
                  </a:cubicBezTo>
                  <a:lnTo>
                    <a:pt x="2677885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B4D9A7-53EA-4DF1-9B64-B669819D09F5}"/>
                </a:ext>
              </a:extLst>
            </p:cNvPr>
            <p:cNvSpPr/>
            <p:nvPr/>
          </p:nvSpPr>
          <p:spPr>
            <a:xfrm>
              <a:off x="7620000" y="4063592"/>
              <a:ext cx="1386114" cy="261665"/>
            </a:xfrm>
            <a:custGeom>
              <a:avLst/>
              <a:gdLst>
                <a:gd name="connsiteX0" fmla="*/ 0 w 1386114"/>
                <a:gd name="connsiteY0" fmla="*/ 261665 h 261665"/>
                <a:gd name="connsiteX1" fmla="*/ 130629 w 1386114"/>
                <a:gd name="connsiteY1" fmla="*/ 239894 h 261665"/>
                <a:gd name="connsiteX2" fmla="*/ 181429 w 1386114"/>
                <a:gd name="connsiteY2" fmla="*/ 232637 h 261665"/>
                <a:gd name="connsiteX3" fmla="*/ 232229 w 1386114"/>
                <a:gd name="connsiteY3" fmla="*/ 218122 h 261665"/>
                <a:gd name="connsiteX4" fmla="*/ 283029 w 1386114"/>
                <a:gd name="connsiteY4" fmla="*/ 203608 h 261665"/>
                <a:gd name="connsiteX5" fmla="*/ 348343 w 1386114"/>
                <a:gd name="connsiteY5" fmla="*/ 167322 h 261665"/>
                <a:gd name="connsiteX6" fmla="*/ 377371 w 1386114"/>
                <a:gd name="connsiteY6" fmla="*/ 160065 h 261665"/>
                <a:gd name="connsiteX7" fmla="*/ 442686 w 1386114"/>
                <a:gd name="connsiteY7" fmla="*/ 138294 h 261665"/>
                <a:gd name="connsiteX8" fmla="*/ 587829 w 1386114"/>
                <a:gd name="connsiteY8" fmla="*/ 102008 h 261665"/>
                <a:gd name="connsiteX9" fmla="*/ 674914 w 1386114"/>
                <a:gd name="connsiteY9" fmla="*/ 80237 h 261665"/>
                <a:gd name="connsiteX10" fmla="*/ 718457 w 1386114"/>
                <a:gd name="connsiteY10" fmla="*/ 65722 h 261665"/>
                <a:gd name="connsiteX11" fmla="*/ 798286 w 1386114"/>
                <a:gd name="connsiteY11" fmla="*/ 58465 h 261665"/>
                <a:gd name="connsiteX12" fmla="*/ 943429 w 1386114"/>
                <a:gd name="connsiteY12" fmla="*/ 43951 h 261665"/>
                <a:gd name="connsiteX13" fmla="*/ 1008743 w 1386114"/>
                <a:gd name="connsiteY13" fmla="*/ 36694 h 261665"/>
                <a:gd name="connsiteX14" fmla="*/ 1081314 w 1386114"/>
                <a:gd name="connsiteY14" fmla="*/ 22179 h 261665"/>
                <a:gd name="connsiteX15" fmla="*/ 1161143 w 1386114"/>
                <a:gd name="connsiteY15" fmla="*/ 14922 h 261665"/>
                <a:gd name="connsiteX16" fmla="*/ 1328057 w 1386114"/>
                <a:gd name="connsiteY16" fmla="*/ 408 h 261665"/>
                <a:gd name="connsiteX17" fmla="*/ 1386114 w 1386114"/>
                <a:gd name="connsiteY17" fmla="*/ 408 h 261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114" h="261665">
                  <a:moveTo>
                    <a:pt x="0" y="261665"/>
                  </a:moveTo>
                  <a:cubicBezTo>
                    <a:pt x="142169" y="247448"/>
                    <a:pt x="8165" y="264386"/>
                    <a:pt x="130629" y="239894"/>
                  </a:cubicBezTo>
                  <a:cubicBezTo>
                    <a:pt x="147402" y="236539"/>
                    <a:pt x="164600" y="235697"/>
                    <a:pt x="181429" y="232637"/>
                  </a:cubicBezTo>
                  <a:cubicBezTo>
                    <a:pt x="208324" y="227747"/>
                    <a:pt x="208323" y="225294"/>
                    <a:pt x="232229" y="218122"/>
                  </a:cubicBezTo>
                  <a:cubicBezTo>
                    <a:pt x="249097" y="213062"/>
                    <a:pt x="266895" y="210667"/>
                    <a:pt x="283029" y="203608"/>
                  </a:cubicBezTo>
                  <a:cubicBezTo>
                    <a:pt x="305846" y="193625"/>
                    <a:pt x="325730" y="177759"/>
                    <a:pt x="348343" y="167322"/>
                  </a:cubicBezTo>
                  <a:cubicBezTo>
                    <a:pt x="357399" y="163142"/>
                    <a:pt x="367838" y="162998"/>
                    <a:pt x="377371" y="160065"/>
                  </a:cubicBezTo>
                  <a:cubicBezTo>
                    <a:pt x="399305" y="153316"/>
                    <a:pt x="420512" y="144207"/>
                    <a:pt x="442686" y="138294"/>
                  </a:cubicBezTo>
                  <a:cubicBezTo>
                    <a:pt x="563461" y="106087"/>
                    <a:pt x="514719" y="116630"/>
                    <a:pt x="587829" y="102008"/>
                  </a:cubicBezTo>
                  <a:cubicBezTo>
                    <a:pt x="646227" y="72809"/>
                    <a:pt x="584623" y="99586"/>
                    <a:pt x="674914" y="80237"/>
                  </a:cubicBezTo>
                  <a:cubicBezTo>
                    <a:pt x="689874" y="77031"/>
                    <a:pt x="703390" y="68381"/>
                    <a:pt x="718457" y="65722"/>
                  </a:cubicBezTo>
                  <a:cubicBezTo>
                    <a:pt x="744770" y="61078"/>
                    <a:pt x="771691" y="61039"/>
                    <a:pt x="798286" y="58465"/>
                  </a:cubicBezTo>
                  <a:lnTo>
                    <a:pt x="943429" y="43951"/>
                  </a:lnTo>
                  <a:cubicBezTo>
                    <a:pt x="965200" y="41532"/>
                    <a:pt x="987106" y="40111"/>
                    <a:pt x="1008743" y="36694"/>
                  </a:cubicBezTo>
                  <a:cubicBezTo>
                    <a:pt x="1033111" y="32846"/>
                    <a:pt x="1056893" y="25668"/>
                    <a:pt x="1081314" y="22179"/>
                  </a:cubicBezTo>
                  <a:cubicBezTo>
                    <a:pt x="1107765" y="18400"/>
                    <a:pt x="1134544" y="17455"/>
                    <a:pt x="1161143" y="14922"/>
                  </a:cubicBezTo>
                  <a:cubicBezTo>
                    <a:pt x="1219248" y="9388"/>
                    <a:pt x="1268960" y="3222"/>
                    <a:pt x="1328057" y="408"/>
                  </a:cubicBezTo>
                  <a:cubicBezTo>
                    <a:pt x="1347387" y="-512"/>
                    <a:pt x="1366762" y="408"/>
                    <a:pt x="1386114" y="408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725825-A6E0-45AD-8945-9C1D13AE09D2}"/>
                </a:ext>
              </a:extLst>
            </p:cNvPr>
            <p:cNvSpPr/>
            <p:nvPr/>
          </p:nvSpPr>
          <p:spPr>
            <a:xfrm>
              <a:off x="7982743" y="2837543"/>
              <a:ext cx="72686" cy="1371600"/>
            </a:xfrm>
            <a:custGeom>
              <a:avLst/>
              <a:gdLst>
                <a:gd name="connsiteX0" fmla="*/ 72686 w 72686"/>
                <a:gd name="connsiteY0" fmla="*/ 1371600 h 1371600"/>
                <a:gd name="connsiteX1" fmla="*/ 65428 w 72686"/>
                <a:gd name="connsiteY1" fmla="*/ 1211943 h 1371600"/>
                <a:gd name="connsiteX2" fmla="*/ 50914 w 72686"/>
                <a:gd name="connsiteY2" fmla="*/ 957943 h 1371600"/>
                <a:gd name="connsiteX3" fmla="*/ 29143 w 72686"/>
                <a:gd name="connsiteY3" fmla="*/ 791028 h 1371600"/>
                <a:gd name="connsiteX4" fmla="*/ 21886 w 72686"/>
                <a:gd name="connsiteY4" fmla="*/ 660400 h 1371600"/>
                <a:gd name="connsiteX5" fmla="*/ 7371 w 72686"/>
                <a:gd name="connsiteY5" fmla="*/ 435428 h 1371600"/>
                <a:gd name="connsiteX6" fmla="*/ 114 w 72686"/>
                <a:gd name="connsiteY6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686" h="1371600">
                  <a:moveTo>
                    <a:pt x="72686" y="1371600"/>
                  </a:moveTo>
                  <a:cubicBezTo>
                    <a:pt x="39335" y="1288226"/>
                    <a:pt x="68588" y="1376273"/>
                    <a:pt x="65428" y="1211943"/>
                  </a:cubicBezTo>
                  <a:cubicBezTo>
                    <a:pt x="63797" y="1127154"/>
                    <a:pt x="58198" y="1042434"/>
                    <a:pt x="50914" y="957943"/>
                  </a:cubicBezTo>
                  <a:cubicBezTo>
                    <a:pt x="46095" y="902041"/>
                    <a:pt x="29143" y="791028"/>
                    <a:pt x="29143" y="791028"/>
                  </a:cubicBezTo>
                  <a:cubicBezTo>
                    <a:pt x="26724" y="747485"/>
                    <a:pt x="24551" y="703928"/>
                    <a:pt x="21886" y="660400"/>
                  </a:cubicBezTo>
                  <a:cubicBezTo>
                    <a:pt x="17294" y="585394"/>
                    <a:pt x="10732" y="510499"/>
                    <a:pt x="7371" y="435428"/>
                  </a:cubicBezTo>
                  <a:cubicBezTo>
                    <a:pt x="-1498" y="237358"/>
                    <a:pt x="114" y="180507"/>
                    <a:pt x="114" y="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DE55585-5937-4FD5-9FC5-73F040E168C7}"/>
                </a:ext>
              </a:extLst>
            </p:cNvPr>
            <p:cNvSpPr/>
            <p:nvPr/>
          </p:nvSpPr>
          <p:spPr>
            <a:xfrm>
              <a:off x="8546528" y="2182582"/>
              <a:ext cx="67817" cy="1074057"/>
            </a:xfrm>
            <a:custGeom>
              <a:avLst/>
              <a:gdLst>
                <a:gd name="connsiteX0" fmla="*/ 16901 w 67817"/>
                <a:gd name="connsiteY0" fmla="*/ 0 h 1074057"/>
                <a:gd name="connsiteX1" fmla="*/ 9643 w 67817"/>
                <a:gd name="connsiteY1" fmla="*/ 36285 h 1074057"/>
                <a:gd name="connsiteX2" fmla="*/ 16901 w 67817"/>
                <a:gd name="connsiteY2" fmla="*/ 529771 h 1074057"/>
                <a:gd name="connsiteX3" fmla="*/ 38672 w 67817"/>
                <a:gd name="connsiteY3" fmla="*/ 725714 h 1074057"/>
                <a:gd name="connsiteX4" fmla="*/ 45929 w 67817"/>
                <a:gd name="connsiteY4" fmla="*/ 812800 h 1074057"/>
                <a:gd name="connsiteX5" fmla="*/ 53186 w 67817"/>
                <a:gd name="connsiteY5" fmla="*/ 921657 h 1074057"/>
                <a:gd name="connsiteX6" fmla="*/ 67701 w 67817"/>
                <a:gd name="connsiteY6" fmla="*/ 1074057 h 107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17" h="1074057">
                  <a:moveTo>
                    <a:pt x="16901" y="0"/>
                  </a:moveTo>
                  <a:cubicBezTo>
                    <a:pt x="14482" y="12095"/>
                    <a:pt x="11173" y="24046"/>
                    <a:pt x="9643" y="36285"/>
                  </a:cubicBezTo>
                  <a:cubicBezTo>
                    <a:pt x="-11083" y="202083"/>
                    <a:pt x="6498" y="355006"/>
                    <a:pt x="16901" y="529771"/>
                  </a:cubicBezTo>
                  <a:cubicBezTo>
                    <a:pt x="20806" y="595371"/>
                    <a:pt x="33215" y="660225"/>
                    <a:pt x="38672" y="725714"/>
                  </a:cubicBezTo>
                  <a:cubicBezTo>
                    <a:pt x="41091" y="754743"/>
                    <a:pt x="43777" y="783750"/>
                    <a:pt x="45929" y="812800"/>
                  </a:cubicBezTo>
                  <a:cubicBezTo>
                    <a:pt x="48615" y="849067"/>
                    <a:pt x="49444" y="885484"/>
                    <a:pt x="53186" y="921657"/>
                  </a:cubicBezTo>
                  <a:cubicBezTo>
                    <a:pt x="70096" y="1085114"/>
                    <a:pt x="67701" y="966726"/>
                    <a:pt x="67701" y="1074057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0AC0A74-C87A-4773-906E-E9CBD113E758}"/>
                </a:ext>
              </a:extLst>
            </p:cNvPr>
            <p:cNvSpPr/>
            <p:nvPr/>
          </p:nvSpPr>
          <p:spPr>
            <a:xfrm>
              <a:off x="8593091" y="3558490"/>
              <a:ext cx="1037220" cy="1039820"/>
            </a:xfrm>
            <a:custGeom>
              <a:avLst/>
              <a:gdLst>
                <a:gd name="connsiteX0" fmla="*/ 595085 w 609682"/>
                <a:gd name="connsiteY0" fmla="*/ 1103086 h 1103086"/>
                <a:gd name="connsiteX1" fmla="*/ 609600 w 609682"/>
                <a:gd name="connsiteY1" fmla="*/ 754743 h 1103086"/>
                <a:gd name="connsiteX2" fmla="*/ 602342 w 609682"/>
                <a:gd name="connsiteY2" fmla="*/ 558800 h 1103086"/>
                <a:gd name="connsiteX3" fmla="*/ 595085 w 609682"/>
                <a:gd name="connsiteY3" fmla="*/ 246743 h 1103086"/>
                <a:gd name="connsiteX4" fmla="*/ 587828 w 609682"/>
                <a:gd name="connsiteY4" fmla="*/ 0 h 1103086"/>
                <a:gd name="connsiteX5" fmla="*/ 551542 w 609682"/>
                <a:gd name="connsiteY5" fmla="*/ 29029 h 1103086"/>
                <a:gd name="connsiteX6" fmla="*/ 522514 w 609682"/>
                <a:gd name="connsiteY6" fmla="*/ 50800 h 1103086"/>
                <a:gd name="connsiteX7" fmla="*/ 500742 w 609682"/>
                <a:gd name="connsiteY7" fmla="*/ 65315 h 1103086"/>
                <a:gd name="connsiteX8" fmla="*/ 471714 w 609682"/>
                <a:gd name="connsiteY8" fmla="*/ 79829 h 1103086"/>
                <a:gd name="connsiteX9" fmla="*/ 413657 w 609682"/>
                <a:gd name="connsiteY9" fmla="*/ 87086 h 1103086"/>
                <a:gd name="connsiteX10" fmla="*/ 391885 w 609682"/>
                <a:gd name="connsiteY10" fmla="*/ 94343 h 1103086"/>
                <a:gd name="connsiteX11" fmla="*/ 377371 w 609682"/>
                <a:gd name="connsiteY11" fmla="*/ 108858 h 1103086"/>
                <a:gd name="connsiteX12" fmla="*/ 341085 w 609682"/>
                <a:gd name="connsiteY12" fmla="*/ 116115 h 1103086"/>
                <a:gd name="connsiteX13" fmla="*/ 297542 w 609682"/>
                <a:gd name="connsiteY13" fmla="*/ 130629 h 1103086"/>
                <a:gd name="connsiteX14" fmla="*/ 275771 w 609682"/>
                <a:gd name="connsiteY14" fmla="*/ 137886 h 1103086"/>
                <a:gd name="connsiteX15" fmla="*/ 254000 w 609682"/>
                <a:gd name="connsiteY15" fmla="*/ 145143 h 1103086"/>
                <a:gd name="connsiteX16" fmla="*/ 50800 w 609682"/>
                <a:gd name="connsiteY16" fmla="*/ 166915 h 1103086"/>
                <a:gd name="connsiteX17" fmla="*/ 0 w 609682"/>
                <a:gd name="connsiteY17" fmla="*/ 188686 h 1103086"/>
                <a:gd name="connsiteX0" fmla="*/ 595085 w 609682"/>
                <a:gd name="connsiteY0" fmla="*/ 1085422 h 1085422"/>
                <a:gd name="connsiteX1" fmla="*/ 609600 w 609682"/>
                <a:gd name="connsiteY1" fmla="*/ 737079 h 1085422"/>
                <a:gd name="connsiteX2" fmla="*/ 602342 w 609682"/>
                <a:gd name="connsiteY2" fmla="*/ 541136 h 1085422"/>
                <a:gd name="connsiteX3" fmla="*/ 595085 w 609682"/>
                <a:gd name="connsiteY3" fmla="*/ 229079 h 1085422"/>
                <a:gd name="connsiteX4" fmla="*/ 551542 w 609682"/>
                <a:gd name="connsiteY4" fmla="*/ 11365 h 1085422"/>
                <a:gd name="connsiteX5" fmla="*/ 522514 w 609682"/>
                <a:gd name="connsiteY5" fmla="*/ 33136 h 1085422"/>
                <a:gd name="connsiteX6" fmla="*/ 500742 w 609682"/>
                <a:gd name="connsiteY6" fmla="*/ 47651 h 1085422"/>
                <a:gd name="connsiteX7" fmla="*/ 471714 w 609682"/>
                <a:gd name="connsiteY7" fmla="*/ 62165 h 1085422"/>
                <a:gd name="connsiteX8" fmla="*/ 413657 w 609682"/>
                <a:gd name="connsiteY8" fmla="*/ 69422 h 1085422"/>
                <a:gd name="connsiteX9" fmla="*/ 391885 w 609682"/>
                <a:gd name="connsiteY9" fmla="*/ 76679 h 1085422"/>
                <a:gd name="connsiteX10" fmla="*/ 377371 w 609682"/>
                <a:gd name="connsiteY10" fmla="*/ 91194 h 1085422"/>
                <a:gd name="connsiteX11" fmla="*/ 341085 w 609682"/>
                <a:gd name="connsiteY11" fmla="*/ 98451 h 1085422"/>
                <a:gd name="connsiteX12" fmla="*/ 297542 w 609682"/>
                <a:gd name="connsiteY12" fmla="*/ 112965 h 1085422"/>
                <a:gd name="connsiteX13" fmla="*/ 275771 w 609682"/>
                <a:gd name="connsiteY13" fmla="*/ 120222 h 1085422"/>
                <a:gd name="connsiteX14" fmla="*/ 254000 w 609682"/>
                <a:gd name="connsiteY14" fmla="*/ 127479 h 1085422"/>
                <a:gd name="connsiteX15" fmla="*/ 50800 w 609682"/>
                <a:gd name="connsiteY15" fmla="*/ 149251 h 1085422"/>
                <a:gd name="connsiteX16" fmla="*/ 0 w 609682"/>
                <a:gd name="connsiteY16" fmla="*/ 171022 h 1085422"/>
                <a:gd name="connsiteX0" fmla="*/ 595085 w 609682"/>
                <a:gd name="connsiteY0" fmla="*/ 1063427 h 1063427"/>
                <a:gd name="connsiteX1" fmla="*/ 609600 w 609682"/>
                <a:gd name="connsiteY1" fmla="*/ 715084 h 1063427"/>
                <a:gd name="connsiteX2" fmla="*/ 602342 w 609682"/>
                <a:gd name="connsiteY2" fmla="*/ 519141 h 1063427"/>
                <a:gd name="connsiteX3" fmla="*/ 595085 w 609682"/>
                <a:gd name="connsiteY3" fmla="*/ 207084 h 1063427"/>
                <a:gd name="connsiteX4" fmla="*/ 522514 w 609682"/>
                <a:gd name="connsiteY4" fmla="*/ 11141 h 1063427"/>
                <a:gd name="connsiteX5" fmla="*/ 500742 w 609682"/>
                <a:gd name="connsiteY5" fmla="*/ 25656 h 1063427"/>
                <a:gd name="connsiteX6" fmla="*/ 471714 w 609682"/>
                <a:gd name="connsiteY6" fmla="*/ 40170 h 1063427"/>
                <a:gd name="connsiteX7" fmla="*/ 413657 w 609682"/>
                <a:gd name="connsiteY7" fmla="*/ 47427 h 1063427"/>
                <a:gd name="connsiteX8" fmla="*/ 391885 w 609682"/>
                <a:gd name="connsiteY8" fmla="*/ 54684 h 1063427"/>
                <a:gd name="connsiteX9" fmla="*/ 377371 w 609682"/>
                <a:gd name="connsiteY9" fmla="*/ 69199 h 1063427"/>
                <a:gd name="connsiteX10" fmla="*/ 341085 w 609682"/>
                <a:gd name="connsiteY10" fmla="*/ 76456 h 1063427"/>
                <a:gd name="connsiteX11" fmla="*/ 297542 w 609682"/>
                <a:gd name="connsiteY11" fmla="*/ 90970 h 1063427"/>
                <a:gd name="connsiteX12" fmla="*/ 275771 w 609682"/>
                <a:gd name="connsiteY12" fmla="*/ 98227 h 1063427"/>
                <a:gd name="connsiteX13" fmla="*/ 254000 w 609682"/>
                <a:gd name="connsiteY13" fmla="*/ 105484 h 1063427"/>
                <a:gd name="connsiteX14" fmla="*/ 50800 w 609682"/>
                <a:gd name="connsiteY14" fmla="*/ 127256 h 1063427"/>
                <a:gd name="connsiteX15" fmla="*/ 0 w 609682"/>
                <a:gd name="connsiteY15" fmla="*/ 149027 h 1063427"/>
                <a:gd name="connsiteX0" fmla="*/ 595085 w 609682"/>
                <a:gd name="connsiteY0" fmla="*/ 1043566 h 1043566"/>
                <a:gd name="connsiteX1" fmla="*/ 609600 w 609682"/>
                <a:gd name="connsiteY1" fmla="*/ 695223 h 1043566"/>
                <a:gd name="connsiteX2" fmla="*/ 602342 w 609682"/>
                <a:gd name="connsiteY2" fmla="*/ 499280 h 1043566"/>
                <a:gd name="connsiteX3" fmla="*/ 595085 w 609682"/>
                <a:gd name="connsiteY3" fmla="*/ 187223 h 1043566"/>
                <a:gd name="connsiteX4" fmla="*/ 586808 w 609682"/>
                <a:gd name="connsiteY4" fmla="*/ 17474 h 1043566"/>
                <a:gd name="connsiteX5" fmla="*/ 500742 w 609682"/>
                <a:gd name="connsiteY5" fmla="*/ 5795 h 1043566"/>
                <a:gd name="connsiteX6" fmla="*/ 471714 w 609682"/>
                <a:gd name="connsiteY6" fmla="*/ 20309 h 1043566"/>
                <a:gd name="connsiteX7" fmla="*/ 413657 w 609682"/>
                <a:gd name="connsiteY7" fmla="*/ 27566 h 1043566"/>
                <a:gd name="connsiteX8" fmla="*/ 391885 w 609682"/>
                <a:gd name="connsiteY8" fmla="*/ 34823 h 1043566"/>
                <a:gd name="connsiteX9" fmla="*/ 377371 w 609682"/>
                <a:gd name="connsiteY9" fmla="*/ 49338 h 1043566"/>
                <a:gd name="connsiteX10" fmla="*/ 341085 w 609682"/>
                <a:gd name="connsiteY10" fmla="*/ 56595 h 1043566"/>
                <a:gd name="connsiteX11" fmla="*/ 297542 w 609682"/>
                <a:gd name="connsiteY11" fmla="*/ 71109 h 1043566"/>
                <a:gd name="connsiteX12" fmla="*/ 275771 w 609682"/>
                <a:gd name="connsiteY12" fmla="*/ 78366 h 1043566"/>
                <a:gd name="connsiteX13" fmla="*/ 254000 w 609682"/>
                <a:gd name="connsiteY13" fmla="*/ 85623 h 1043566"/>
                <a:gd name="connsiteX14" fmla="*/ 50800 w 609682"/>
                <a:gd name="connsiteY14" fmla="*/ 107395 h 1043566"/>
                <a:gd name="connsiteX15" fmla="*/ 0 w 609682"/>
                <a:gd name="connsiteY15" fmla="*/ 129166 h 1043566"/>
                <a:gd name="connsiteX0" fmla="*/ 595085 w 609682"/>
                <a:gd name="connsiteY0" fmla="*/ 1037799 h 1037799"/>
                <a:gd name="connsiteX1" fmla="*/ 609600 w 609682"/>
                <a:gd name="connsiteY1" fmla="*/ 689456 h 1037799"/>
                <a:gd name="connsiteX2" fmla="*/ 602342 w 609682"/>
                <a:gd name="connsiteY2" fmla="*/ 493513 h 1037799"/>
                <a:gd name="connsiteX3" fmla="*/ 595085 w 609682"/>
                <a:gd name="connsiteY3" fmla="*/ 181456 h 1037799"/>
                <a:gd name="connsiteX4" fmla="*/ 586808 w 609682"/>
                <a:gd name="connsiteY4" fmla="*/ 11707 h 1037799"/>
                <a:gd name="connsiteX5" fmla="*/ 500742 w 609682"/>
                <a:gd name="connsiteY5" fmla="*/ 28 h 1037799"/>
                <a:gd name="connsiteX6" fmla="*/ 471714 w 609682"/>
                <a:gd name="connsiteY6" fmla="*/ 14542 h 1037799"/>
                <a:gd name="connsiteX7" fmla="*/ 413657 w 609682"/>
                <a:gd name="connsiteY7" fmla="*/ 21799 h 1037799"/>
                <a:gd name="connsiteX8" fmla="*/ 391885 w 609682"/>
                <a:gd name="connsiteY8" fmla="*/ 29056 h 1037799"/>
                <a:gd name="connsiteX9" fmla="*/ 377371 w 609682"/>
                <a:gd name="connsiteY9" fmla="*/ 43571 h 1037799"/>
                <a:gd name="connsiteX10" fmla="*/ 341085 w 609682"/>
                <a:gd name="connsiteY10" fmla="*/ 50828 h 1037799"/>
                <a:gd name="connsiteX11" fmla="*/ 297542 w 609682"/>
                <a:gd name="connsiteY11" fmla="*/ 65342 h 1037799"/>
                <a:gd name="connsiteX12" fmla="*/ 275771 w 609682"/>
                <a:gd name="connsiteY12" fmla="*/ 72599 h 1037799"/>
                <a:gd name="connsiteX13" fmla="*/ 254000 w 609682"/>
                <a:gd name="connsiteY13" fmla="*/ 79856 h 1037799"/>
                <a:gd name="connsiteX14" fmla="*/ 50800 w 609682"/>
                <a:gd name="connsiteY14" fmla="*/ 101628 h 1037799"/>
                <a:gd name="connsiteX15" fmla="*/ 0 w 609682"/>
                <a:gd name="connsiteY15" fmla="*/ 123399 h 1037799"/>
                <a:gd name="connsiteX0" fmla="*/ 595085 w 609682"/>
                <a:gd name="connsiteY0" fmla="*/ 1037799 h 1037799"/>
                <a:gd name="connsiteX1" fmla="*/ 609600 w 609682"/>
                <a:gd name="connsiteY1" fmla="*/ 689456 h 1037799"/>
                <a:gd name="connsiteX2" fmla="*/ 602342 w 609682"/>
                <a:gd name="connsiteY2" fmla="*/ 493513 h 1037799"/>
                <a:gd name="connsiteX3" fmla="*/ 595085 w 609682"/>
                <a:gd name="connsiteY3" fmla="*/ 181456 h 1037799"/>
                <a:gd name="connsiteX4" fmla="*/ 586808 w 609682"/>
                <a:gd name="connsiteY4" fmla="*/ 11707 h 1037799"/>
                <a:gd name="connsiteX5" fmla="*/ 500742 w 609682"/>
                <a:gd name="connsiteY5" fmla="*/ 28 h 1037799"/>
                <a:gd name="connsiteX6" fmla="*/ 471714 w 609682"/>
                <a:gd name="connsiteY6" fmla="*/ 14542 h 1037799"/>
                <a:gd name="connsiteX7" fmla="*/ 413657 w 609682"/>
                <a:gd name="connsiteY7" fmla="*/ 21799 h 1037799"/>
                <a:gd name="connsiteX8" fmla="*/ 391885 w 609682"/>
                <a:gd name="connsiteY8" fmla="*/ 29056 h 1037799"/>
                <a:gd name="connsiteX9" fmla="*/ 377371 w 609682"/>
                <a:gd name="connsiteY9" fmla="*/ 43571 h 1037799"/>
                <a:gd name="connsiteX10" fmla="*/ 341085 w 609682"/>
                <a:gd name="connsiteY10" fmla="*/ 50828 h 1037799"/>
                <a:gd name="connsiteX11" fmla="*/ 297542 w 609682"/>
                <a:gd name="connsiteY11" fmla="*/ 65342 h 1037799"/>
                <a:gd name="connsiteX12" fmla="*/ 275771 w 609682"/>
                <a:gd name="connsiteY12" fmla="*/ 72599 h 1037799"/>
                <a:gd name="connsiteX13" fmla="*/ 254000 w 609682"/>
                <a:gd name="connsiteY13" fmla="*/ 79856 h 1037799"/>
                <a:gd name="connsiteX14" fmla="*/ 50800 w 609682"/>
                <a:gd name="connsiteY14" fmla="*/ 101628 h 1037799"/>
                <a:gd name="connsiteX15" fmla="*/ 0 w 609682"/>
                <a:gd name="connsiteY15" fmla="*/ 123399 h 1037799"/>
                <a:gd name="connsiteX0" fmla="*/ 595085 w 609682"/>
                <a:gd name="connsiteY0" fmla="*/ 1038026 h 1038026"/>
                <a:gd name="connsiteX1" fmla="*/ 609600 w 609682"/>
                <a:gd name="connsiteY1" fmla="*/ 689683 h 1038026"/>
                <a:gd name="connsiteX2" fmla="*/ 602342 w 609682"/>
                <a:gd name="connsiteY2" fmla="*/ 493740 h 1038026"/>
                <a:gd name="connsiteX3" fmla="*/ 595085 w 609682"/>
                <a:gd name="connsiteY3" fmla="*/ 181683 h 1038026"/>
                <a:gd name="connsiteX4" fmla="*/ 586808 w 609682"/>
                <a:gd name="connsiteY4" fmla="*/ 11934 h 1038026"/>
                <a:gd name="connsiteX5" fmla="*/ 500742 w 609682"/>
                <a:gd name="connsiteY5" fmla="*/ 255 h 1038026"/>
                <a:gd name="connsiteX6" fmla="*/ 413657 w 609682"/>
                <a:gd name="connsiteY6" fmla="*/ 22026 h 1038026"/>
                <a:gd name="connsiteX7" fmla="*/ 391885 w 609682"/>
                <a:gd name="connsiteY7" fmla="*/ 29283 h 1038026"/>
                <a:gd name="connsiteX8" fmla="*/ 377371 w 609682"/>
                <a:gd name="connsiteY8" fmla="*/ 43798 h 1038026"/>
                <a:gd name="connsiteX9" fmla="*/ 341085 w 609682"/>
                <a:gd name="connsiteY9" fmla="*/ 51055 h 1038026"/>
                <a:gd name="connsiteX10" fmla="*/ 297542 w 609682"/>
                <a:gd name="connsiteY10" fmla="*/ 65569 h 1038026"/>
                <a:gd name="connsiteX11" fmla="*/ 275771 w 609682"/>
                <a:gd name="connsiteY11" fmla="*/ 72826 h 1038026"/>
                <a:gd name="connsiteX12" fmla="*/ 254000 w 609682"/>
                <a:gd name="connsiteY12" fmla="*/ 80083 h 1038026"/>
                <a:gd name="connsiteX13" fmla="*/ 50800 w 609682"/>
                <a:gd name="connsiteY13" fmla="*/ 101855 h 1038026"/>
                <a:gd name="connsiteX14" fmla="*/ 0 w 609682"/>
                <a:gd name="connsiteY14" fmla="*/ 123626 h 1038026"/>
                <a:gd name="connsiteX0" fmla="*/ 595085 w 609682"/>
                <a:gd name="connsiteY0" fmla="*/ 1038026 h 1038026"/>
                <a:gd name="connsiteX1" fmla="*/ 609600 w 609682"/>
                <a:gd name="connsiteY1" fmla="*/ 689683 h 1038026"/>
                <a:gd name="connsiteX2" fmla="*/ 602342 w 609682"/>
                <a:gd name="connsiteY2" fmla="*/ 493740 h 1038026"/>
                <a:gd name="connsiteX3" fmla="*/ 595085 w 609682"/>
                <a:gd name="connsiteY3" fmla="*/ 181683 h 1038026"/>
                <a:gd name="connsiteX4" fmla="*/ 586808 w 609682"/>
                <a:gd name="connsiteY4" fmla="*/ 11934 h 1038026"/>
                <a:gd name="connsiteX5" fmla="*/ 500742 w 609682"/>
                <a:gd name="connsiteY5" fmla="*/ 255 h 1038026"/>
                <a:gd name="connsiteX6" fmla="*/ 413657 w 609682"/>
                <a:gd name="connsiteY6" fmla="*/ 22026 h 1038026"/>
                <a:gd name="connsiteX7" fmla="*/ 391885 w 609682"/>
                <a:gd name="connsiteY7" fmla="*/ 29283 h 1038026"/>
                <a:gd name="connsiteX8" fmla="*/ 341085 w 609682"/>
                <a:gd name="connsiteY8" fmla="*/ 51055 h 1038026"/>
                <a:gd name="connsiteX9" fmla="*/ 297542 w 609682"/>
                <a:gd name="connsiteY9" fmla="*/ 65569 h 1038026"/>
                <a:gd name="connsiteX10" fmla="*/ 275771 w 609682"/>
                <a:gd name="connsiteY10" fmla="*/ 72826 h 1038026"/>
                <a:gd name="connsiteX11" fmla="*/ 254000 w 609682"/>
                <a:gd name="connsiteY11" fmla="*/ 80083 h 1038026"/>
                <a:gd name="connsiteX12" fmla="*/ 50800 w 609682"/>
                <a:gd name="connsiteY12" fmla="*/ 101855 h 1038026"/>
                <a:gd name="connsiteX13" fmla="*/ 0 w 609682"/>
                <a:gd name="connsiteY13" fmla="*/ 123626 h 1038026"/>
                <a:gd name="connsiteX0" fmla="*/ 595085 w 609682"/>
                <a:gd name="connsiteY0" fmla="*/ 1038026 h 1038026"/>
                <a:gd name="connsiteX1" fmla="*/ 609600 w 609682"/>
                <a:gd name="connsiteY1" fmla="*/ 689683 h 1038026"/>
                <a:gd name="connsiteX2" fmla="*/ 602342 w 609682"/>
                <a:gd name="connsiteY2" fmla="*/ 493740 h 1038026"/>
                <a:gd name="connsiteX3" fmla="*/ 595085 w 609682"/>
                <a:gd name="connsiteY3" fmla="*/ 181683 h 1038026"/>
                <a:gd name="connsiteX4" fmla="*/ 586808 w 609682"/>
                <a:gd name="connsiteY4" fmla="*/ 11934 h 1038026"/>
                <a:gd name="connsiteX5" fmla="*/ 500742 w 609682"/>
                <a:gd name="connsiteY5" fmla="*/ 255 h 1038026"/>
                <a:gd name="connsiteX6" fmla="*/ 413657 w 609682"/>
                <a:gd name="connsiteY6" fmla="*/ 22026 h 1038026"/>
                <a:gd name="connsiteX7" fmla="*/ 341085 w 609682"/>
                <a:gd name="connsiteY7" fmla="*/ 51055 h 1038026"/>
                <a:gd name="connsiteX8" fmla="*/ 297542 w 609682"/>
                <a:gd name="connsiteY8" fmla="*/ 65569 h 1038026"/>
                <a:gd name="connsiteX9" fmla="*/ 275771 w 609682"/>
                <a:gd name="connsiteY9" fmla="*/ 72826 h 1038026"/>
                <a:gd name="connsiteX10" fmla="*/ 254000 w 609682"/>
                <a:gd name="connsiteY10" fmla="*/ 80083 h 1038026"/>
                <a:gd name="connsiteX11" fmla="*/ 50800 w 609682"/>
                <a:gd name="connsiteY11" fmla="*/ 101855 h 1038026"/>
                <a:gd name="connsiteX12" fmla="*/ 0 w 609682"/>
                <a:gd name="connsiteY12" fmla="*/ 123626 h 1038026"/>
                <a:gd name="connsiteX0" fmla="*/ 595085 w 609682"/>
                <a:gd name="connsiteY0" fmla="*/ 1038026 h 1038026"/>
                <a:gd name="connsiteX1" fmla="*/ 609600 w 609682"/>
                <a:gd name="connsiteY1" fmla="*/ 689683 h 1038026"/>
                <a:gd name="connsiteX2" fmla="*/ 602342 w 609682"/>
                <a:gd name="connsiteY2" fmla="*/ 493740 h 1038026"/>
                <a:gd name="connsiteX3" fmla="*/ 595085 w 609682"/>
                <a:gd name="connsiteY3" fmla="*/ 181683 h 1038026"/>
                <a:gd name="connsiteX4" fmla="*/ 586808 w 609682"/>
                <a:gd name="connsiteY4" fmla="*/ 11934 h 1038026"/>
                <a:gd name="connsiteX5" fmla="*/ 500742 w 609682"/>
                <a:gd name="connsiteY5" fmla="*/ 255 h 1038026"/>
                <a:gd name="connsiteX6" fmla="*/ 413657 w 609682"/>
                <a:gd name="connsiteY6" fmla="*/ 22026 h 1038026"/>
                <a:gd name="connsiteX7" fmla="*/ 341085 w 609682"/>
                <a:gd name="connsiteY7" fmla="*/ 51055 h 1038026"/>
                <a:gd name="connsiteX8" fmla="*/ 297542 w 609682"/>
                <a:gd name="connsiteY8" fmla="*/ 65569 h 1038026"/>
                <a:gd name="connsiteX9" fmla="*/ 254000 w 609682"/>
                <a:gd name="connsiteY9" fmla="*/ 80083 h 1038026"/>
                <a:gd name="connsiteX10" fmla="*/ 50800 w 609682"/>
                <a:gd name="connsiteY10" fmla="*/ 101855 h 1038026"/>
                <a:gd name="connsiteX11" fmla="*/ 0 w 609682"/>
                <a:gd name="connsiteY11" fmla="*/ 123626 h 1038026"/>
                <a:gd name="connsiteX0" fmla="*/ 595085 w 609682"/>
                <a:gd name="connsiteY0" fmla="*/ 1036438 h 1036438"/>
                <a:gd name="connsiteX1" fmla="*/ 609600 w 609682"/>
                <a:gd name="connsiteY1" fmla="*/ 688095 h 1036438"/>
                <a:gd name="connsiteX2" fmla="*/ 602342 w 609682"/>
                <a:gd name="connsiteY2" fmla="*/ 492152 h 1036438"/>
                <a:gd name="connsiteX3" fmla="*/ 595085 w 609682"/>
                <a:gd name="connsiteY3" fmla="*/ 180095 h 1036438"/>
                <a:gd name="connsiteX4" fmla="*/ 586808 w 609682"/>
                <a:gd name="connsiteY4" fmla="*/ 10346 h 1036438"/>
                <a:gd name="connsiteX5" fmla="*/ 501933 w 609682"/>
                <a:gd name="connsiteY5" fmla="*/ 18908 h 1036438"/>
                <a:gd name="connsiteX6" fmla="*/ 413657 w 609682"/>
                <a:gd name="connsiteY6" fmla="*/ 20438 h 1036438"/>
                <a:gd name="connsiteX7" fmla="*/ 341085 w 609682"/>
                <a:gd name="connsiteY7" fmla="*/ 49467 h 1036438"/>
                <a:gd name="connsiteX8" fmla="*/ 297542 w 609682"/>
                <a:gd name="connsiteY8" fmla="*/ 63981 h 1036438"/>
                <a:gd name="connsiteX9" fmla="*/ 254000 w 609682"/>
                <a:gd name="connsiteY9" fmla="*/ 78495 h 1036438"/>
                <a:gd name="connsiteX10" fmla="*/ 50800 w 609682"/>
                <a:gd name="connsiteY10" fmla="*/ 100267 h 1036438"/>
                <a:gd name="connsiteX11" fmla="*/ 0 w 609682"/>
                <a:gd name="connsiteY11" fmla="*/ 122038 h 1036438"/>
                <a:gd name="connsiteX0" fmla="*/ 595085 w 609682"/>
                <a:gd name="connsiteY0" fmla="*/ 1039820 h 1039820"/>
                <a:gd name="connsiteX1" fmla="*/ 609600 w 609682"/>
                <a:gd name="connsiteY1" fmla="*/ 691477 h 1039820"/>
                <a:gd name="connsiteX2" fmla="*/ 602342 w 609682"/>
                <a:gd name="connsiteY2" fmla="*/ 495534 h 1039820"/>
                <a:gd name="connsiteX3" fmla="*/ 595085 w 609682"/>
                <a:gd name="connsiteY3" fmla="*/ 183477 h 1039820"/>
                <a:gd name="connsiteX4" fmla="*/ 586808 w 609682"/>
                <a:gd name="connsiteY4" fmla="*/ 13728 h 1039820"/>
                <a:gd name="connsiteX5" fmla="*/ 501933 w 609682"/>
                <a:gd name="connsiteY5" fmla="*/ 11575 h 1039820"/>
                <a:gd name="connsiteX6" fmla="*/ 413657 w 609682"/>
                <a:gd name="connsiteY6" fmla="*/ 23820 h 1039820"/>
                <a:gd name="connsiteX7" fmla="*/ 341085 w 609682"/>
                <a:gd name="connsiteY7" fmla="*/ 52849 h 1039820"/>
                <a:gd name="connsiteX8" fmla="*/ 297542 w 609682"/>
                <a:gd name="connsiteY8" fmla="*/ 67363 h 1039820"/>
                <a:gd name="connsiteX9" fmla="*/ 254000 w 609682"/>
                <a:gd name="connsiteY9" fmla="*/ 81877 h 1039820"/>
                <a:gd name="connsiteX10" fmla="*/ 50800 w 609682"/>
                <a:gd name="connsiteY10" fmla="*/ 103649 h 1039820"/>
                <a:gd name="connsiteX11" fmla="*/ 0 w 609682"/>
                <a:gd name="connsiteY11" fmla="*/ 125420 h 1039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682" h="1039820">
                  <a:moveTo>
                    <a:pt x="595085" y="1039820"/>
                  </a:moveTo>
                  <a:cubicBezTo>
                    <a:pt x="599923" y="923706"/>
                    <a:pt x="608051" y="807682"/>
                    <a:pt x="609600" y="691477"/>
                  </a:cubicBezTo>
                  <a:cubicBezTo>
                    <a:pt x="610471" y="626124"/>
                    <a:pt x="604209" y="560866"/>
                    <a:pt x="602342" y="495534"/>
                  </a:cubicBezTo>
                  <a:cubicBezTo>
                    <a:pt x="599370" y="391529"/>
                    <a:pt x="597674" y="263778"/>
                    <a:pt x="595085" y="183477"/>
                  </a:cubicBezTo>
                  <a:cubicBezTo>
                    <a:pt x="592496" y="103176"/>
                    <a:pt x="602333" y="42378"/>
                    <a:pt x="586808" y="13728"/>
                  </a:cubicBezTo>
                  <a:cubicBezTo>
                    <a:pt x="571283" y="-14922"/>
                    <a:pt x="530791" y="9893"/>
                    <a:pt x="501933" y="11575"/>
                  </a:cubicBezTo>
                  <a:cubicBezTo>
                    <a:pt x="473075" y="13257"/>
                    <a:pt x="431800" y="18982"/>
                    <a:pt x="413657" y="23820"/>
                  </a:cubicBezTo>
                  <a:cubicBezTo>
                    <a:pt x="387048" y="32287"/>
                    <a:pt x="360438" y="45592"/>
                    <a:pt x="341085" y="52849"/>
                  </a:cubicBezTo>
                  <a:cubicBezTo>
                    <a:pt x="321733" y="60106"/>
                    <a:pt x="312056" y="62525"/>
                    <a:pt x="297542" y="67363"/>
                  </a:cubicBezTo>
                  <a:lnTo>
                    <a:pt x="254000" y="81877"/>
                  </a:lnTo>
                  <a:cubicBezTo>
                    <a:pt x="174556" y="93455"/>
                    <a:pt x="258945" y="83506"/>
                    <a:pt x="50800" y="103649"/>
                  </a:cubicBezTo>
                  <a:cubicBezTo>
                    <a:pt x="40554" y="104640"/>
                    <a:pt x="13268" y="118786"/>
                    <a:pt x="0" y="125420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9D0D89B-9912-4DDA-A016-1E5438A73715}"/>
                </a:ext>
              </a:extLst>
            </p:cNvPr>
            <p:cNvSpPr/>
            <p:nvPr/>
          </p:nvSpPr>
          <p:spPr>
            <a:xfrm>
              <a:off x="9022672" y="2651124"/>
              <a:ext cx="1195842" cy="592819"/>
            </a:xfrm>
            <a:custGeom>
              <a:avLst/>
              <a:gdLst>
                <a:gd name="connsiteX0" fmla="*/ 544286 w 1197429"/>
                <a:gd name="connsiteY0" fmla="*/ 0 h 653143"/>
                <a:gd name="connsiteX1" fmla="*/ 471714 w 1197429"/>
                <a:gd name="connsiteY1" fmla="*/ 29029 h 653143"/>
                <a:gd name="connsiteX2" fmla="*/ 442686 w 1197429"/>
                <a:gd name="connsiteY2" fmla="*/ 36286 h 653143"/>
                <a:gd name="connsiteX3" fmla="*/ 348343 w 1197429"/>
                <a:gd name="connsiteY3" fmla="*/ 50800 h 653143"/>
                <a:gd name="connsiteX4" fmla="*/ 304800 w 1197429"/>
                <a:gd name="connsiteY4" fmla="*/ 79829 h 653143"/>
                <a:gd name="connsiteX5" fmla="*/ 261257 w 1197429"/>
                <a:gd name="connsiteY5" fmla="*/ 87086 h 653143"/>
                <a:gd name="connsiteX6" fmla="*/ 174172 w 1197429"/>
                <a:gd name="connsiteY6" fmla="*/ 94343 h 653143"/>
                <a:gd name="connsiteX7" fmla="*/ 87086 w 1197429"/>
                <a:gd name="connsiteY7" fmla="*/ 123371 h 653143"/>
                <a:gd name="connsiteX8" fmla="*/ 21772 w 1197429"/>
                <a:gd name="connsiteY8" fmla="*/ 145143 h 653143"/>
                <a:gd name="connsiteX9" fmla="*/ 0 w 1197429"/>
                <a:gd name="connsiteY9" fmla="*/ 152400 h 653143"/>
                <a:gd name="connsiteX10" fmla="*/ 14514 w 1197429"/>
                <a:gd name="connsiteY10" fmla="*/ 406400 h 653143"/>
                <a:gd name="connsiteX11" fmla="*/ 29029 w 1197429"/>
                <a:gd name="connsiteY11" fmla="*/ 478971 h 653143"/>
                <a:gd name="connsiteX12" fmla="*/ 36286 w 1197429"/>
                <a:gd name="connsiteY12" fmla="*/ 551543 h 653143"/>
                <a:gd name="connsiteX13" fmla="*/ 43543 w 1197429"/>
                <a:gd name="connsiteY13" fmla="*/ 580571 h 653143"/>
                <a:gd name="connsiteX14" fmla="*/ 65314 w 1197429"/>
                <a:gd name="connsiteY14" fmla="*/ 653143 h 653143"/>
                <a:gd name="connsiteX15" fmla="*/ 166914 w 1197429"/>
                <a:gd name="connsiteY15" fmla="*/ 638629 h 653143"/>
                <a:gd name="connsiteX16" fmla="*/ 355600 w 1197429"/>
                <a:gd name="connsiteY16" fmla="*/ 631371 h 653143"/>
                <a:gd name="connsiteX17" fmla="*/ 638629 w 1197429"/>
                <a:gd name="connsiteY17" fmla="*/ 595086 h 653143"/>
                <a:gd name="connsiteX18" fmla="*/ 660400 w 1197429"/>
                <a:gd name="connsiteY18" fmla="*/ 587829 h 653143"/>
                <a:gd name="connsiteX19" fmla="*/ 696686 w 1197429"/>
                <a:gd name="connsiteY19" fmla="*/ 580571 h 653143"/>
                <a:gd name="connsiteX20" fmla="*/ 747486 w 1197429"/>
                <a:gd name="connsiteY20" fmla="*/ 566057 h 653143"/>
                <a:gd name="connsiteX21" fmla="*/ 1197429 w 1197429"/>
                <a:gd name="connsiteY21" fmla="*/ 558800 h 653143"/>
                <a:gd name="connsiteX0" fmla="*/ 904648 w 1197429"/>
                <a:gd name="connsiteY0" fmla="*/ 4317 h 624123"/>
                <a:gd name="connsiteX1" fmla="*/ 471714 w 1197429"/>
                <a:gd name="connsiteY1" fmla="*/ 9 h 624123"/>
                <a:gd name="connsiteX2" fmla="*/ 442686 w 1197429"/>
                <a:gd name="connsiteY2" fmla="*/ 7266 h 624123"/>
                <a:gd name="connsiteX3" fmla="*/ 348343 w 1197429"/>
                <a:gd name="connsiteY3" fmla="*/ 21780 h 624123"/>
                <a:gd name="connsiteX4" fmla="*/ 304800 w 1197429"/>
                <a:gd name="connsiteY4" fmla="*/ 50809 h 624123"/>
                <a:gd name="connsiteX5" fmla="*/ 261257 w 1197429"/>
                <a:gd name="connsiteY5" fmla="*/ 58066 h 624123"/>
                <a:gd name="connsiteX6" fmla="*/ 174172 w 1197429"/>
                <a:gd name="connsiteY6" fmla="*/ 65323 h 624123"/>
                <a:gd name="connsiteX7" fmla="*/ 87086 w 1197429"/>
                <a:gd name="connsiteY7" fmla="*/ 94351 h 624123"/>
                <a:gd name="connsiteX8" fmla="*/ 21772 w 1197429"/>
                <a:gd name="connsiteY8" fmla="*/ 116123 h 624123"/>
                <a:gd name="connsiteX9" fmla="*/ 0 w 1197429"/>
                <a:gd name="connsiteY9" fmla="*/ 123380 h 624123"/>
                <a:gd name="connsiteX10" fmla="*/ 14514 w 1197429"/>
                <a:gd name="connsiteY10" fmla="*/ 377380 h 624123"/>
                <a:gd name="connsiteX11" fmla="*/ 29029 w 1197429"/>
                <a:gd name="connsiteY11" fmla="*/ 449951 h 624123"/>
                <a:gd name="connsiteX12" fmla="*/ 36286 w 1197429"/>
                <a:gd name="connsiteY12" fmla="*/ 522523 h 624123"/>
                <a:gd name="connsiteX13" fmla="*/ 43543 w 1197429"/>
                <a:gd name="connsiteY13" fmla="*/ 551551 h 624123"/>
                <a:gd name="connsiteX14" fmla="*/ 65314 w 1197429"/>
                <a:gd name="connsiteY14" fmla="*/ 624123 h 624123"/>
                <a:gd name="connsiteX15" fmla="*/ 166914 w 1197429"/>
                <a:gd name="connsiteY15" fmla="*/ 609609 h 624123"/>
                <a:gd name="connsiteX16" fmla="*/ 355600 w 1197429"/>
                <a:gd name="connsiteY16" fmla="*/ 602351 h 624123"/>
                <a:gd name="connsiteX17" fmla="*/ 638629 w 1197429"/>
                <a:gd name="connsiteY17" fmla="*/ 566066 h 624123"/>
                <a:gd name="connsiteX18" fmla="*/ 660400 w 1197429"/>
                <a:gd name="connsiteY18" fmla="*/ 558809 h 624123"/>
                <a:gd name="connsiteX19" fmla="*/ 696686 w 1197429"/>
                <a:gd name="connsiteY19" fmla="*/ 551551 h 624123"/>
                <a:gd name="connsiteX20" fmla="*/ 747486 w 1197429"/>
                <a:gd name="connsiteY20" fmla="*/ 537037 h 624123"/>
                <a:gd name="connsiteX21" fmla="*/ 1197429 w 1197429"/>
                <a:gd name="connsiteY21" fmla="*/ 529780 h 624123"/>
                <a:gd name="connsiteX0" fmla="*/ 782411 w 1197429"/>
                <a:gd name="connsiteY0" fmla="*/ 0 h 624569"/>
                <a:gd name="connsiteX1" fmla="*/ 471714 w 1197429"/>
                <a:gd name="connsiteY1" fmla="*/ 455 h 624569"/>
                <a:gd name="connsiteX2" fmla="*/ 442686 w 1197429"/>
                <a:gd name="connsiteY2" fmla="*/ 7712 h 624569"/>
                <a:gd name="connsiteX3" fmla="*/ 348343 w 1197429"/>
                <a:gd name="connsiteY3" fmla="*/ 22226 h 624569"/>
                <a:gd name="connsiteX4" fmla="*/ 304800 w 1197429"/>
                <a:gd name="connsiteY4" fmla="*/ 51255 h 624569"/>
                <a:gd name="connsiteX5" fmla="*/ 261257 w 1197429"/>
                <a:gd name="connsiteY5" fmla="*/ 58512 h 624569"/>
                <a:gd name="connsiteX6" fmla="*/ 174172 w 1197429"/>
                <a:gd name="connsiteY6" fmla="*/ 65769 h 624569"/>
                <a:gd name="connsiteX7" fmla="*/ 87086 w 1197429"/>
                <a:gd name="connsiteY7" fmla="*/ 94797 h 624569"/>
                <a:gd name="connsiteX8" fmla="*/ 21772 w 1197429"/>
                <a:gd name="connsiteY8" fmla="*/ 116569 h 624569"/>
                <a:gd name="connsiteX9" fmla="*/ 0 w 1197429"/>
                <a:gd name="connsiteY9" fmla="*/ 123826 h 624569"/>
                <a:gd name="connsiteX10" fmla="*/ 14514 w 1197429"/>
                <a:gd name="connsiteY10" fmla="*/ 377826 h 624569"/>
                <a:gd name="connsiteX11" fmla="*/ 29029 w 1197429"/>
                <a:gd name="connsiteY11" fmla="*/ 450397 h 624569"/>
                <a:gd name="connsiteX12" fmla="*/ 36286 w 1197429"/>
                <a:gd name="connsiteY12" fmla="*/ 522969 h 624569"/>
                <a:gd name="connsiteX13" fmla="*/ 43543 w 1197429"/>
                <a:gd name="connsiteY13" fmla="*/ 551997 h 624569"/>
                <a:gd name="connsiteX14" fmla="*/ 65314 w 1197429"/>
                <a:gd name="connsiteY14" fmla="*/ 624569 h 624569"/>
                <a:gd name="connsiteX15" fmla="*/ 166914 w 1197429"/>
                <a:gd name="connsiteY15" fmla="*/ 610055 h 624569"/>
                <a:gd name="connsiteX16" fmla="*/ 355600 w 1197429"/>
                <a:gd name="connsiteY16" fmla="*/ 602797 h 624569"/>
                <a:gd name="connsiteX17" fmla="*/ 638629 w 1197429"/>
                <a:gd name="connsiteY17" fmla="*/ 566512 h 624569"/>
                <a:gd name="connsiteX18" fmla="*/ 660400 w 1197429"/>
                <a:gd name="connsiteY18" fmla="*/ 559255 h 624569"/>
                <a:gd name="connsiteX19" fmla="*/ 696686 w 1197429"/>
                <a:gd name="connsiteY19" fmla="*/ 551997 h 624569"/>
                <a:gd name="connsiteX20" fmla="*/ 747486 w 1197429"/>
                <a:gd name="connsiteY20" fmla="*/ 537483 h 624569"/>
                <a:gd name="connsiteX21" fmla="*/ 1197429 w 1197429"/>
                <a:gd name="connsiteY21" fmla="*/ 530226 h 624569"/>
                <a:gd name="connsiteX0" fmla="*/ 782411 w 1197429"/>
                <a:gd name="connsiteY0" fmla="*/ 12 h 624581"/>
                <a:gd name="connsiteX1" fmla="*/ 471714 w 1197429"/>
                <a:gd name="connsiteY1" fmla="*/ 467 h 624581"/>
                <a:gd name="connsiteX2" fmla="*/ 348343 w 1197429"/>
                <a:gd name="connsiteY2" fmla="*/ 22238 h 624581"/>
                <a:gd name="connsiteX3" fmla="*/ 304800 w 1197429"/>
                <a:gd name="connsiteY3" fmla="*/ 51267 h 624581"/>
                <a:gd name="connsiteX4" fmla="*/ 261257 w 1197429"/>
                <a:gd name="connsiteY4" fmla="*/ 58524 h 624581"/>
                <a:gd name="connsiteX5" fmla="*/ 174172 w 1197429"/>
                <a:gd name="connsiteY5" fmla="*/ 65781 h 624581"/>
                <a:gd name="connsiteX6" fmla="*/ 87086 w 1197429"/>
                <a:gd name="connsiteY6" fmla="*/ 94809 h 624581"/>
                <a:gd name="connsiteX7" fmla="*/ 21772 w 1197429"/>
                <a:gd name="connsiteY7" fmla="*/ 116581 h 624581"/>
                <a:gd name="connsiteX8" fmla="*/ 0 w 1197429"/>
                <a:gd name="connsiteY8" fmla="*/ 123838 h 624581"/>
                <a:gd name="connsiteX9" fmla="*/ 14514 w 1197429"/>
                <a:gd name="connsiteY9" fmla="*/ 377838 h 624581"/>
                <a:gd name="connsiteX10" fmla="*/ 29029 w 1197429"/>
                <a:gd name="connsiteY10" fmla="*/ 450409 h 624581"/>
                <a:gd name="connsiteX11" fmla="*/ 36286 w 1197429"/>
                <a:gd name="connsiteY11" fmla="*/ 522981 h 624581"/>
                <a:gd name="connsiteX12" fmla="*/ 43543 w 1197429"/>
                <a:gd name="connsiteY12" fmla="*/ 552009 h 624581"/>
                <a:gd name="connsiteX13" fmla="*/ 65314 w 1197429"/>
                <a:gd name="connsiteY13" fmla="*/ 624581 h 624581"/>
                <a:gd name="connsiteX14" fmla="*/ 166914 w 1197429"/>
                <a:gd name="connsiteY14" fmla="*/ 610067 h 624581"/>
                <a:gd name="connsiteX15" fmla="*/ 355600 w 1197429"/>
                <a:gd name="connsiteY15" fmla="*/ 602809 h 624581"/>
                <a:gd name="connsiteX16" fmla="*/ 638629 w 1197429"/>
                <a:gd name="connsiteY16" fmla="*/ 566524 h 624581"/>
                <a:gd name="connsiteX17" fmla="*/ 660400 w 1197429"/>
                <a:gd name="connsiteY17" fmla="*/ 559267 h 624581"/>
                <a:gd name="connsiteX18" fmla="*/ 696686 w 1197429"/>
                <a:gd name="connsiteY18" fmla="*/ 552009 h 624581"/>
                <a:gd name="connsiteX19" fmla="*/ 747486 w 1197429"/>
                <a:gd name="connsiteY19" fmla="*/ 537495 h 624581"/>
                <a:gd name="connsiteX20" fmla="*/ 1197429 w 1197429"/>
                <a:gd name="connsiteY20" fmla="*/ 530238 h 624581"/>
                <a:gd name="connsiteX0" fmla="*/ 782411 w 1197429"/>
                <a:gd name="connsiteY0" fmla="*/ 12 h 624581"/>
                <a:gd name="connsiteX1" fmla="*/ 471714 w 1197429"/>
                <a:gd name="connsiteY1" fmla="*/ 467 h 624581"/>
                <a:gd name="connsiteX2" fmla="*/ 348343 w 1197429"/>
                <a:gd name="connsiteY2" fmla="*/ 22238 h 624581"/>
                <a:gd name="connsiteX3" fmla="*/ 261257 w 1197429"/>
                <a:gd name="connsiteY3" fmla="*/ 58524 h 624581"/>
                <a:gd name="connsiteX4" fmla="*/ 174172 w 1197429"/>
                <a:gd name="connsiteY4" fmla="*/ 65781 h 624581"/>
                <a:gd name="connsiteX5" fmla="*/ 87086 w 1197429"/>
                <a:gd name="connsiteY5" fmla="*/ 94809 h 624581"/>
                <a:gd name="connsiteX6" fmla="*/ 21772 w 1197429"/>
                <a:gd name="connsiteY6" fmla="*/ 116581 h 624581"/>
                <a:gd name="connsiteX7" fmla="*/ 0 w 1197429"/>
                <a:gd name="connsiteY7" fmla="*/ 123838 h 624581"/>
                <a:gd name="connsiteX8" fmla="*/ 14514 w 1197429"/>
                <a:gd name="connsiteY8" fmla="*/ 377838 h 624581"/>
                <a:gd name="connsiteX9" fmla="*/ 29029 w 1197429"/>
                <a:gd name="connsiteY9" fmla="*/ 450409 h 624581"/>
                <a:gd name="connsiteX10" fmla="*/ 36286 w 1197429"/>
                <a:gd name="connsiteY10" fmla="*/ 522981 h 624581"/>
                <a:gd name="connsiteX11" fmla="*/ 43543 w 1197429"/>
                <a:gd name="connsiteY11" fmla="*/ 552009 h 624581"/>
                <a:gd name="connsiteX12" fmla="*/ 65314 w 1197429"/>
                <a:gd name="connsiteY12" fmla="*/ 624581 h 624581"/>
                <a:gd name="connsiteX13" fmla="*/ 166914 w 1197429"/>
                <a:gd name="connsiteY13" fmla="*/ 610067 h 624581"/>
                <a:gd name="connsiteX14" fmla="*/ 355600 w 1197429"/>
                <a:gd name="connsiteY14" fmla="*/ 602809 h 624581"/>
                <a:gd name="connsiteX15" fmla="*/ 638629 w 1197429"/>
                <a:gd name="connsiteY15" fmla="*/ 566524 h 624581"/>
                <a:gd name="connsiteX16" fmla="*/ 660400 w 1197429"/>
                <a:gd name="connsiteY16" fmla="*/ 559267 h 624581"/>
                <a:gd name="connsiteX17" fmla="*/ 696686 w 1197429"/>
                <a:gd name="connsiteY17" fmla="*/ 552009 h 624581"/>
                <a:gd name="connsiteX18" fmla="*/ 747486 w 1197429"/>
                <a:gd name="connsiteY18" fmla="*/ 537495 h 624581"/>
                <a:gd name="connsiteX19" fmla="*/ 1197429 w 1197429"/>
                <a:gd name="connsiteY19" fmla="*/ 530238 h 624581"/>
                <a:gd name="connsiteX0" fmla="*/ 782411 w 1197429"/>
                <a:gd name="connsiteY0" fmla="*/ 12 h 624581"/>
                <a:gd name="connsiteX1" fmla="*/ 471714 w 1197429"/>
                <a:gd name="connsiteY1" fmla="*/ 467 h 624581"/>
                <a:gd name="connsiteX2" fmla="*/ 348343 w 1197429"/>
                <a:gd name="connsiteY2" fmla="*/ 22238 h 624581"/>
                <a:gd name="connsiteX3" fmla="*/ 174172 w 1197429"/>
                <a:gd name="connsiteY3" fmla="*/ 65781 h 624581"/>
                <a:gd name="connsiteX4" fmla="*/ 87086 w 1197429"/>
                <a:gd name="connsiteY4" fmla="*/ 94809 h 624581"/>
                <a:gd name="connsiteX5" fmla="*/ 21772 w 1197429"/>
                <a:gd name="connsiteY5" fmla="*/ 116581 h 624581"/>
                <a:gd name="connsiteX6" fmla="*/ 0 w 1197429"/>
                <a:gd name="connsiteY6" fmla="*/ 123838 h 624581"/>
                <a:gd name="connsiteX7" fmla="*/ 14514 w 1197429"/>
                <a:gd name="connsiteY7" fmla="*/ 377838 h 624581"/>
                <a:gd name="connsiteX8" fmla="*/ 29029 w 1197429"/>
                <a:gd name="connsiteY8" fmla="*/ 450409 h 624581"/>
                <a:gd name="connsiteX9" fmla="*/ 36286 w 1197429"/>
                <a:gd name="connsiteY9" fmla="*/ 522981 h 624581"/>
                <a:gd name="connsiteX10" fmla="*/ 43543 w 1197429"/>
                <a:gd name="connsiteY10" fmla="*/ 552009 h 624581"/>
                <a:gd name="connsiteX11" fmla="*/ 65314 w 1197429"/>
                <a:gd name="connsiteY11" fmla="*/ 624581 h 624581"/>
                <a:gd name="connsiteX12" fmla="*/ 166914 w 1197429"/>
                <a:gd name="connsiteY12" fmla="*/ 610067 h 624581"/>
                <a:gd name="connsiteX13" fmla="*/ 355600 w 1197429"/>
                <a:gd name="connsiteY13" fmla="*/ 602809 h 624581"/>
                <a:gd name="connsiteX14" fmla="*/ 638629 w 1197429"/>
                <a:gd name="connsiteY14" fmla="*/ 566524 h 624581"/>
                <a:gd name="connsiteX15" fmla="*/ 660400 w 1197429"/>
                <a:gd name="connsiteY15" fmla="*/ 559267 h 624581"/>
                <a:gd name="connsiteX16" fmla="*/ 696686 w 1197429"/>
                <a:gd name="connsiteY16" fmla="*/ 552009 h 624581"/>
                <a:gd name="connsiteX17" fmla="*/ 747486 w 1197429"/>
                <a:gd name="connsiteY17" fmla="*/ 537495 h 624581"/>
                <a:gd name="connsiteX18" fmla="*/ 1197429 w 1197429"/>
                <a:gd name="connsiteY18" fmla="*/ 530238 h 624581"/>
                <a:gd name="connsiteX0" fmla="*/ 782411 w 1197429"/>
                <a:gd name="connsiteY0" fmla="*/ 1277 h 625846"/>
                <a:gd name="connsiteX1" fmla="*/ 471714 w 1197429"/>
                <a:gd name="connsiteY1" fmla="*/ 1732 h 625846"/>
                <a:gd name="connsiteX2" fmla="*/ 353106 w 1197429"/>
                <a:gd name="connsiteY2" fmla="*/ 50491 h 625846"/>
                <a:gd name="connsiteX3" fmla="*/ 174172 w 1197429"/>
                <a:gd name="connsiteY3" fmla="*/ 67046 h 625846"/>
                <a:gd name="connsiteX4" fmla="*/ 87086 w 1197429"/>
                <a:gd name="connsiteY4" fmla="*/ 96074 h 625846"/>
                <a:gd name="connsiteX5" fmla="*/ 21772 w 1197429"/>
                <a:gd name="connsiteY5" fmla="*/ 117846 h 625846"/>
                <a:gd name="connsiteX6" fmla="*/ 0 w 1197429"/>
                <a:gd name="connsiteY6" fmla="*/ 125103 h 625846"/>
                <a:gd name="connsiteX7" fmla="*/ 14514 w 1197429"/>
                <a:gd name="connsiteY7" fmla="*/ 379103 h 625846"/>
                <a:gd name="connsiteX8" fmla="*/ 29029 w 1197429"/>
                <a:gd name="connsiteY8" fmla="*/ 451674 h 625846"/>
                <a:gd name="connsiteX9" fmla="*/ 36286 w 1197429"/>
                <a:gd name="connsiteY9" fmla="*/ 524246 h 625846"/>
                <a:gd name="connsiteX10" fmla="*/ 43543 w 1197429"/>
                <a:gd name="connsiteY10" fmla="*/ 553274 h 625846"/>
                <a:gd name="connsiteX11" fmla="*/ 65314 w 1197429"/>
                <a:gd name="connsiteY11" fmla="*/ 625846 h 625846"/>
                <a:gd name="connsiteX12" fmla="*/ 166914 w 1197429"/>
                <a:gd name="connsiteY12" fmla="*/ 611332 h 625846"/>
                <a:gd name="connsiteX13" fmla="*/ 355600 w 1197429"/>
                <a:gd name="connsiteY13" fmla="*/ 604074 h 625846"/>
                <a:gd name="connsiteX14" fmla="*/ 638629 w 1197429"/>
                <a:gd name="connsiteY14" fmla="*/ 567789 h 625846"/>
                <a:gd name="connsiteX15" fmla="*/ 660400 w 1197429"/>
                <a:gd name="connsiteY15" fmla="*/ 560532 h 625846"/>
                <a:gd name="connsiteX16" fmla="*/ 696686 w 1197429"/>
                <a:gd name="connsiteY16" fmla="*/ 553274 h 625846"/>
                <a:gd name="connsiteX17" fmla="*/ 747486 w 1197429"/>
                <a:gd name="connsiteY17" fmla="*/ 538760 h 625846"/>
                <a:gd name="connsiteX18" fmla="*/ 1197429 w 1197429"/>
                <a:gd name="connsiteY18" fmla="*/ 531503 h 625846"/>
                <a:gd name="connsiteX0" fmla="*/ 782411 w 1197429"/>
                <a:gd name="connsiteY0" fmla="*/ 0 h 624569"/>
                <a:gd name="connsiteX1" fmla="*/ 478064 w 1197429"/>
                <a:gd name="connsiteY1" fmla="*/ 43318 h 624569"/>
                <a:gd name="connsiteX2" fmla="*/ 353106 w 1197429"/>
                <a:gd name="connsiteY2" fmla="*/ 49214 h 624569"/>
                <a:gd name="connsiteX3" fmla="*/ 174172 w 1197429"/>
                <a:gd name="connsiteY3" fmla="*/ 65769 h 624569"/>
                <a:gd name="connsiteX4" fmla="*/ 87086 w 1197429"/>
                <a:gd name="connsiteY4" fmla="*/ 94797 h 624569"/>
                <a:gd name="connsiteX5" fmla="*/ 21772 w 1197429"/>
                <a:gd name="connsiteY5" fmla="*/ 116569 h 624569"/>
                <a:gd name="connsiteX6" fmla="*/ 0 w 1197429"/>
                <a:gd name="connsiteY6" fmla="*/ 123826 h 624569"/>
                <a:gd name="connsiteX7" fmla="*/ 14514 w 1197429"/>
                <a:gd name="connsiteY7" fmla="*/ 377826 h 624569"/>
                <a:gd name="connsiteX8" fmla="*/ 29029 w 1197429"/>
                <a:gd name="connsiteY8" fmla="*/ 450397 h 624569"/>
                <a:gd name="connsiteX9" fmla="*/ 36286 w 1197429"/>
                <a:gd name="connsiteY9" fmla="*/ 522969 h 624569"/>
                <a:gd name="connsiteX10" fmla="*/ 43543 w 1197429"/>
                <a:gd name="connsiteY10" fmla="*/ 551997 h 624569"/>
                <a:gd name="connsiteX11" fmla="*/ 65314 w 1197429"/>
                <a:gd name="connsiteY11" fmla="*/ 624569 h 624569"/>
                <a:gd name="connsiteX12" fmla="*/ 166914 w 1197429"/>
                <a:gd name="connsiteY12" fmla="*/ 610055 h 624569"/>
                <a:gd name="connsiteX13" fmla="*/ 355600 w 1197429"/>
                <a:gd name="connsiteY13" fmla="*/ 602797 h 624569"/>
                <a:gd name="connsiteX14" fmla="*/ 638629 w 1197429"/>
                <a:gd name="connsiteY14" fmla="*/ 566512 h 624569"/>
                <a:gd name="connsiteX15" fmla="*/ 660400 w 1197429"/>
                <a:gd name="connsiteY15" fmla="*/ 559255 h 624569"/>
                <a:gd name="connsiteX16" fmla="*/ 696686 w 1197429"/>
                <a:gd name="connsiteY16" fmla="*/ 551997 h 624569"/>
                <a:gd name="connsiteX17" fmla="*/ 747486 w 1197429"/>
                <a:gd name="connsiteY17" fmla="*/ 537483 h 624569"/>
                <a:gd name="connsiteX18" fmla="*/ 1197429 w 1197429"/>
                <a:gd name="connsiteY18" fmla="*/ 530226 h 624569"/>
                <a:gd name="connsiteX0" fmla="*/ 780823 w 1197429"/>
                <a:gd name="connsiteY0" fmla="*/ 0 h 592819"/>
                <a:gd name="connsiteX1" fmla="*/ 478064 w 1197429"/>
                <a:gd name="connsiteY1" fmla="*/ 11568 h 592819"/>
                <a:gd name="connsiteX2" fmla="*/ 353106 w 1197429"/>
                <a:gd name="connsiteY2" fmla="*/ 17464 h 592819"/>
                <a:gd name="connsiteX3" fmla="*/ 174172 w 1197429"/>
                <a:gd name="connsiteY3" fmla="*/ 34019 h 592819"/>
                <a:gd name="connsiteX4" fmla="*/ 87086 w 1197429"/>
                <a:gd name="connsiteY4" fmla="*/ 63047 h 592819"/>
                <a:gd name="connsiteX5" fmla="*/ 21772 w 1197429"/>
                <a:gd name="connsiteY5" fmla="*/ 84819 h 592819"/>
                <a:gd name="connsiteX6" fmla="*/ 0 w 1197429"/>
                <a:gd name="connsiteY6" fmla="*/ 92076 h 592819"/>
                <a:gd name="connsiteX7" fmla="*/ 14514 w 1197429"/>
                <a:gd name="connsiteY7" fmla="*/ 346076 h 592819"/>
                <a:gd name="connsiteX8" fmla="*/ 29029 w 1197429"/>
                <a:gd name="connsiteY8" fmla="*/ 418647 h 592819"/>
                <a:gd name="connsiteX9" fmla="*/ 36286 w 1197429"/>
                <a:gd name="connsiteY9" fmla="*/ 491219 h 592819"/>
                <a:gd name="connsiteX10" fmla="*/ 43543 w 1197429"/>
                <a:gd name="connsiteY10" fmla="*/ 520247 h 592819"/>
                <a:gd name="connsiteX11" fmla="*/ 65314 w 1197429"/>
                <a:gd name="connsiteY11" fmla="*/ 592819 h 592819"/>
                <a:gd name="connsiteX12" fmla="*/ 166914 w 1197429"/>
                <a:gd name="connsiteY12" fmla="*/ 578305 h 592819"/>
                <a:gd name="connsiteX13" fmla="*/ 355600 w 1197429"/>
                <a:gd name="connsiteY13" fmla="*/ 571047 h 592819"/>
                <a:gd name="connsiteX14" fmla="*/ 638629 w 1197429"/>
                <a:gd name="connsiteY14" fmla="*/ 534762 h 592819"/>
                <a:gd name="connsiteX15" fmla="*/ 660400 w 1197429"/>
                <a:gd name="connsiteY15" fmla="*/ 527505 h 592819"/>
                <a:gd name="connsiteX16" fmla="*/ 696686 w 1197429"/>
                <a:gd name="connsiteY16" fmla="*/ 520247 h 592819"/>
                <a:gd name="connsiteX17" fmla="*/ 747486 w 1197429"/>
                <a:gd name="connsiteY17" fmla="*/ 505733 h 592819"/>
                <a:gd name="connsiteX18" fmla="*/ 1197429 w 1197429"/>
                <a:gd name="connsiteY18" fmla="*/ 498476 h 592819"/>
                <a:gd name="connsiteX0" fmla="*/ 780823 w 1195842"/>
                <a:gd name="connsiteY0" fmla="*/ 0 h 592819"/>
                <a:gd name="connsiteX1" fmla="*/ 478064 w 1195842"/>
                <a:gd name="connsiteY1" fmla="*/ 11568 h 592819"/>
                <a:gd name="connsiteX2" fmla="*/ 353106 w 1195842"/>
                <a:gd name="connsiteY2" fmla="*/ 17464 h 592819"/>
                <a:gd name="connsiteX3" fmla="*/ 174172 w 1195842"/>
                <a:gd name="connsiteY3" fmla="*/ 34019 h 592819"/>
                <a:gd name="connsiteX4" fmla="*/ 87086 w 1195842"/>
                <a:gd name="connsiteY4" fmla="*/ 63047 h 592819"/>
                <a:gd name="connsiteX5" fmla="*/ 21772 w 1195842"/>
                <a:gd name="connsiteY5" fmla="*/ 84819 h 592819"/>
                <a:gd name="connsiteX6" fmla="*/ 0 w 1195842"/>
                <a:gd name="connsiteY6" fmla="*/ 92076 h 592819"/>
                <a:gd name="connsiteX7" fmla="*/ 14514 w 1195842"/>
                <a:gd name="connsiteY7" fmla="*/ 346076 h 592819"/>
                <a:gd name="connsiteX8" fmla="*/ 29029 w 1195842"/>
                <a:gd name="connsiteY8" fmla="*/ 418647 h 592819"/>
                <a:gd name="connsiteX9" fmla="*/ 36286 w 1195842"/>
                <a:gd name="connsiteY9" fmla="*/ 491219 h 592819"/>
                <a:gd name="connsiteX10" fmla="*/ 43543 w 1195842"/>
                <a:gd name="connsiteY10" fmla="*/ 520247 h 592819"/>
                <a:gd name="connsiteX11" fmla="*/ 65314 w 1195842"/>
                <a:gd name="connsiteY11" fmla="*/ 592819 h 592819"/>
                <a:gd name="connsiteX12" fmla="*/ 166914 w 1195842"/>
                <a:gd name="connsiteY12" fmla="*/ 578305 h 592819"/>
                <a:gd name="connsiteX13" fmla="*/ 355600 w 1195842"/>
                <a:gd name="connsiteY13" fmla="*/ 571047 h 592819"/>
                <a:gd name="connsiteX14" fmla="*/ 638629 w 1195842"/>
                <a:gd name="connsiteY14" fmla="*/ 534762 h 592819"/>
                <a:gd name="connsiteX15" fmla="*/ 660400 w 1195842"/>
                <a:gd name="connsiteY15" fmla="*/ 527505 h 592819"/>
                <a:gd name="connsiteX16" fmla="*/ 696686 w 1195842"/>
                <a:gd name="connsiteY16" fmla="*/ 520247 h 592819"/>
                <a:gd name="connsiteX17" fmla="*/ 747486 w 1195842"/>
                <a:gd name="connsiteY17" fmla="*/ 505733 h 592819"/>
                <a:gd name="connsiteX18" fmla="*/ 1195842 w 1195842"/>
                <a:gd name="connsiteY18" fmla="*/ 477839 h 592819"/>
                <a:gd name="connsiteX0" fmla="*/ 780823 w 1195842"/>
                <a:gd name="connsiteY0" fmla="*/ 0 h 592819"/>
                <a:gd name="connsiteX1" fmla="*/ 478064 w 1195842"/>
                <a:gd name="connsiteY1" fmla="*/ 11568 h 592819"/>
                <a:gd name="connsiteX2" fmla="*/ 353106 w 1195842"/>
                <a:gd name="connsiteY2" fmla="*/ 17464 h 592819"/>
                <a:gd name="connsiteX3" fmla="*/ 174172 w 1195842"/>
                <a:gd name="connsiteY3" fmla="*/ 34019 h 592819"/>
                <a:gd name="connsiteX4" fmla="*/ 87086 w 1195842"/>
                <a:gd name="connsiteY4" fmla="*/ 63047 h 592819"/>
                <a:gd name="connsiteX5" fmla="*/ 21772 w 1195842"/>
                <a:gd name="connsiteY5" fmla="*/ 84819 h 592819"/>
                <a:gd name="connsiteX6" fmla="*/ 0 w 1195842"/>
                <a:gd name="connsiteY6" fmla="*/ 92076 h 592819"/>
                <a:gd name="connsiteX7" fmla="*/ 14514 w 1195842"/>
                <a:gd name="connsiteY7" fmla="*/ 346076 h 592819"/>
                <a:gd name="connsiteX8" fmla="*/ 29029 w 1195842"/>
                <a:gd name="connsiteY8" fmla="*/ 418647 h 592819"/>
                <a:gd name="connsiteX9" fmla="*/ 36286 w 1195842"/>
                <a:gd name="connsiteY9" fmla="*/ 491219 h 592819"/>
                <a:gd name="connsiteX10" fmla="*/ 43543 w 1195842"/>
                <a:gd name="connsiteY10" fmla="*/ 520247 h 592819"/>
                <a:gd name="connsiteX11" fmla="*/ 65314 w 1195842"/>
                <a:gd name="connsiteY11" fmla="*/ 592819 h 592819"/>
                <a:gd name="connsiteX12" fmla="*/ 166914 w 1195842"/>
                <a:gd name="connsiteY12" fmla="*/ 578305 h 592819"/>
                <a:gd name="connsiteX13" fmla="*/ 355600 w 1195842"/>
                <a:gd name="connsiteY13" fmla="*/ 571047 h 592819"/>
                <a:gd name="connsiteX14" fmla="*/ 638629 w 1195842"/>
                <a:gd name="connsiteY14" fmla="*/ 534762 h 592819"/>
                <a:gd name="connsiteX15" fmla="*/ 696686 w 1195842"/>
                <a:gd name="connsiteY15" fmla="*/ 520247 h 592819"/>
                <a:gd name="connsiteX16" fmla="*/ 747486 w 1195842"/>
                <a:gd name="connsiteY16" fmla="*/ 505733 h 592819"/>
                <a:gd name="connsiteX17" fmla="*/ 1195842 w 1195842"/>
                <a:gd name="connsiteY17" fmla="*/ 477839 h 592819"/>
                <a:gd name="connsiteX0" fmla="*/ 780823 w 1195842"/>
                <a:gd name="connsiteY0" fmla="*/ 0 h 592819"/>
                <a:gd name="connsiteX1" fmla="*/ 478064 w 1195842"/>
                <a:gd name="connsiteY1" fmla="*/ 11568 h 592819"/>
                <a:gd name="connsiteX2" fmla="*/ 353106 w 1195842"/>
                <a:gd name="connsiteY2" fmla="*/ 17464 h 592819"/>
                <a:gd name="connsiteX3" fmla="*/ 174172 w 1195842"/>
                <a:gd name="connsiteY3" fmla="*/ 34019 h 592819"/>
                <a:gd name="connsiteX4" fmla="*/ 87086 w 1195842"/>
                <a:gd name="connsiteY4" fmla="*/ 63047 h 592819"/>
                <a:gd name="connsiteX5" fmla="*/ 21772 w 1195842"/>
                <a:gd name="connsiteY5" fmla="*/ 84819 h 592819"/>
                <a:gd name="connsiteX6" fmla="*/ 0 w 1195842"/>
                <a:gd name="connsiteY6" fmla="*/ 92076 h 592819"/>
                <a:gd name="connsiteX7" fmla="*/ 14514 w 1195842"/>
                <a:gd name="connsiteY7" fmla="*/ 346076 h 592819"/>
                <a:gd name="connsiteX8" fmla="*/ 29029 w 1195842"/>
                <a:gd name="connsiteY8" fmla="*/ 418647 h 592819"/>
                <a:gd name="connsiteX9" fmla="*/ 36286 w 1195842"/>
                <a:gd name="connsiteY9" fmla="*/ 491219 h 592819"/>
                <a:gd name="connsiteX10" fmla="*/ 43543 w 1195842"/>
                <a:gd name="connsiteY10" fmla="*/ 520247 h 592819"/>
                <a:gd name="connsiteX11" fmla="*/ 65314 w 1195842"/>
                <a:gd name="connsiteY11" fmla="*/ 592819 h 592819"/>
                <a:gd name="connsiteX12" fmla="*/ 166914 w 1195842"/>
                <a:gd name="connsiteY12" fmla="*/ 578305 h 592819"/>
                <a:gd name="connsiteX13" fmla="*/ 355600 w 1195842"/>
                <a:gd name="connsiteY13" fmla="*/ 571047 h 592819"/>
                <a:gd name="connsiteX14" fmla="*/ 638629 w 1195842"/>
                <a:gd name="connsiteY14" fmla="*/ 534762 h 592819"/>
                <a:gd name="connsiteX15" fmla="*/ 747486 w 1195842"/>
                <a:gd name="connsiteY15" fmla="*/ 505733 h 592819"/>
                <a:gd name="connsiteX16" fmla="*/ 1195842 w 1195842"/>
                <a:gd name="connsiteY16" fmla="*/ 477839 h 59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5842" h="592819">
                  <a:moveTo>
                    <a:pt x="780823" y="0"/>
                  </a:moveTo>
                  <a:lnTo>
                    <a:pt x="478064" y="11568"/>
                  </a:lnTo>
                  <a:cubicBezTo>
                    <a:pt x="406778" y="14479"/>
                    <a:pt x="380925" y="8997"/>
                    <a:pt x="353106" y="17464"/>
                  </a:cubicBezTo>
                  <a:cubicBezTo>
                    <a:pt x="303516" y="28350"/>
                    <a:pt x="217715" y="21924"/>
                    <a:pt x="174172" y="34019"/>
                  </a:cubicBezTo>
                  <a:cubicBezTo>
                    <a:pt x="108706" y="66751"/>
                    <a:pt x="189926" y="28766"/>
                    <a:pt x="87086" y="63047"/>
                  </a:cubicBezTo>
                  <a:lnTo>
                    <a:pt x="21772" y="84819"/>
                  </a:lnTo>
                  <a:lnTo>
                    <a:pt x="0" y="92076"/>
                  </a:lnTo>
                  <a:cubicBezTo>
                    <a:pt x="2217" y="147510"/>
                    <a:pt x="3649" y="273647"/>
                    <a:pt x="14514" y="346076"/>
                  </a:cubicBezTo>
                  <a:cubicBezTo>
                    <a:pt x="18174" y="370472"/>
                    <a:pt x="24191" y="394457"/>
                    <a:pt x="29029" y="418647"/>
                  </a:cubicBezTo>
                  <a:cubicBezTo>
                    <a:pt x="31448" y="442838"/>
                    <a:pt x="32848" y="467152"/>
                    <a:pt x="36286" y="491219"/>
                  </a:cubicBezTo>
                  <a:cubicBezTo>
                    <a:pt x="37696" y="501093"/>
                    <a:pt x="40803" y="510657"/>
                    <a:pt x="43543" y="520247"/>
                  </a:cubicBezTo>
                  <a:cubicBezTo>
                    <a:pt x="50481" y="544531"/>
                    <a:pt x="58057" y="568628"/>
                    <a:pt x="65314" y="592819"/>
                  </a:cubicBezTo>
                  <a:cubicBezTo>
                    <a:pt x="109130" y="578214"/>
                    <a:pt x="91007" y="582408"/>
                    <a:pt x="166914" y="578305"/>
                  </a:cubicBezTo>
                  <a:cubicBezTo>
                    <a:pt x="229764" y="574908"/>
                    <a:pt x="292705" y="573466"/>
                    <a:pt x="355600" y="571047"/>
                  </a:cubicBezTo>
                  <a:cubicBezTo>
                    <a:pt x="450521" y="561555"/>
                    <a:pt x="573315" y="545648"/>
                    <a:pt x="638629" y="534762"/>
                  </a:cubicBezTo>
                  <a:cubicBezTo>
                    <a:pt x="703943" y="523876"/>
                    <a:pt x="654617" y="515220"/>
                    <a:pt x="747486" y="505733"/>
                  </a:cubicBezTo>
                  <a:cubicBezTo>
                    <a:pt x="840355" y="496246"/>
                    <a:pt x="1045209" y="477839"/>
                    <a:pt x="1195842" y="477839"/>
                  </a:cubicBezTo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831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B32182-2D9F-49D0-94B0-6EEF0AF87A5B}"/>
              </a:ext>
            </a:extLst>
          </p:cNvPr>
          <p:cNvCxnSpPr>
            <a:cxnSpLocks/>
          </p:cNvCxnSpPr>
          <p:nvPr/>
        </p:nvCxnSpPr>
        <p:spPr>
          <a:xfrm>
            <a:off x="2540001" y="399143"/>
            <a:ext cx="1" cy="518160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491768-44D5-4661-ABAB-A3289459D5DA}"/>
              </a:ext>
            </a:extLst>
          </p:cNvPr>
          <p:cNvCxnSpPr>
            <a:cxnSpLocks/>
          </p:cNvCxnSpPr>
          <p:nvPr/>
        </p:nvCxnSpPr>
        <p:spPr>
          <a:xfrm>
            <a:off x="2032000" y="805567"/>
            <a:ext cx="814977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anual Input 10">
            <a:extLst>
              <a:ext uri="{FF2B5EF4-FFF2-40B4-BE49-F238E27FC236}">
                <a16:creationId xmlns:a16="http://schemas.microsoft.com/office/drawing/2014/main" id="{74A72D8F-7D8C-4435-A7C6-D737EEBC7B7C}"/>
              </a:ext>
            </a:extLst>
          </p:cNvPr>
          <p:cNvSpPr/>
          <p:nvPr/>
        </p:nvSpPr>
        <p:spPr>
          <a:xfrm rot="21324880">
            <a:off x="3265171" y="1310238"/>
            <a:ext cx="6044951" cy="374951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2296 w 12296"/>
              <a:gd name="connsiteY0" fmla="*/ 2000 h 10123"/>
              <a:gd name="connsiteX1" fmla="*/ 12296 w 12296"/>
              <a:gd name="connsiteY1" fmla="*/ 0 h 10123"/>
              <a:gd name="connsiteX2" fmla="*/ 12296 w 12296"/>
              <a:gd name="connsiteY2" fmla="*/ 10000 h 10123"/>
              <a:gd name="connsiteX3" fmla="*/ 0 w 12296"/>
              <a:gd name="connsiteY3" fmla="*/ 10123 h 10123"/>
              <a:gd name="connsiteX4" fmla="*/ 2296 w 12296"/>
              <a:gd name="connsiteY4" fmla="*/ 2000 h 10123"/>
              <a:gd name="connsiteX0" fmla="*/ 2286 w 12286"/>
              <a:gd name="connsiteY0" fmla="*/ 2000 h 10237"/>
              <a:gd name="connsiteX1" fmla="*/ 12286 w 12286"/>
              <a:gd name="connsiteY1" fmla="*/ 0 h 10237"/>
              <a:gd name="connsiteX2" fmla="*/ 12286 w 12286"/>
              <a:gd name="connsiteY2" fmla="*/ 10000 h 10237"/>
              <a:gd name="connsiteX3" fmla="*/ 0 w 12286"/>
              <a:gd name="connsiteY3" fmla="*/ 10237 h 10237"/>
              <a:gd name="connsiteX4" fmla="*/ 2286 w 12286"/>
              <a:gd name="connsiteY4" fmla="*/ 2000 h 10237"/>
              <a:gd name="connsiteX0" fmla="*/ 1955 w 11955"/>
              <a:gd name="connsiteY0" fmla="*/ 2000 h 10006"/>
              <a:gd name="connsiteX1" fmla="*/ 11955 w 11955"/>
              <a:gd name="connsiteY1" fmla="*/ 0 h 10006"/>
              <a:gd name="connsiteX2" fmla="*/ 11955 w 11955"/>
              <a:gd name="connsiteY2" fmla="*/ 10000 h 10006"/>
              <a:gd name="connsiteX3" fmla="*/ 0 w 11955"/>
              <a:gd name="connsiteY3" fmla="*/ 10006 h 10006"/>
              <a:gd name="connsiteX4" fmla="*/ 1955 w 11955"/>
              <a:gd name="connsiteY4" fmla="*/ 2000 h 10006"/>
              <a:gd name="connsiteX0" fmla="*/ 1955 w 11955"/>
              <a:gd name="connsiteY0" fmla="*/ 3359 h 11365"/>
              <a:gd name="connsiteX1" fmla="*/ 11734 w 11955"/>
              <a:gd name="connsiteY1" fmla="*/ 0 h 11365"/>
              <a:gd name="connsiteX2" fmla="*/ 11955 w 11955"/>
              <a:gd name="connsiteY2" fmla="*/ 11359 h 11365"/>
              <a:gd name="connsiteX3" fmla="*/ 0 w 11955"/>
              <a:gd name="connsiteY3" fmla="*/ 11365 h 11365"/>
              <a:gd name="connsiteX4" fmla="*/ 1955 w 11955"/>
              <a:gd name="connsiteY4" fmla="*/ 3359 h 11365"/>
              <a:gd name="connsiteX0" fmla="*/ 1955 w 12116"/>
              <a:gd name="connsiteY0" fmla="*/ 3359 h 14512"/>
              <a:gd name="connsiteX1" fmla="*/ 11734 w 12116"/>
              <a:gd name="connsiteY1" fmla="*/ 0 h 14512"/>
              <a:gd name="connsiteX2" fmla="*/ 12116 w 12116"/>
              <a:gd name="connsiteY2" fmla="*/ 14512 h 14512"/>
              <a:gd name="connsiteX3" fmla="*/ 0 w 12116"/>
              <a:gd name="connsiteY3" fmla="*/ 11365 h 14512"/>
              <a:gd name="connsiteX4" fmla="*/ 1955 w 12116"/>
              <a:gd name="connsiteY4" fmla="*/ 3359 h 14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16" h="14512">
                <a:moveTo>
                  <a:pt x="1955" y="3359"/>
                </a:moveTo>
                <a:lnTo>
                  <a:pt x="11734" y="0"/>
                </a:lnTo>
                <a:cubicBezTo>
                  <a:pt x="11808" y="3786"/>
                  <a:pt x="12042" y="10726"/>
                  <a:pt x="12116" y="14512"/>
                </a:cubicBezTo>
                <a:lnTo>
                  <a:pt x="0" y="11365"/>
                </a:lnTo>
                <a:lnTo>
                  <a:pt x="1955" y="3359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41626454-845A-4209-A0A3-4DC642011036}"/>
              </a:ext>
            </a:extLst>
          </p:cNvPr>
          <p:cNvSpPr/>
          <p:nvPr/>
        </p:nvSpPr>
        <p:spPr>
          <a:xfrm flipH="1">
            <a:off x="4172858" y="1081031"/>
            <a:ext cx="4775199" cy="1270283"/>
          </a:xfrm>
          <a:prstGeom prst="rtTriangle">
            <a:avLst/>
          </a:prstGeom>
          <a:solidFill>
            <a:schemeClr val="bg2">
              <a:lumMod val="7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A4CF2BB2-1603-4CC9-BA13-1F8B3CBDA0A4}"/>
              </a:ext>
            </a:extLst>
          </p:cNvPr>
          <p:cNvSpPr/>
          <p:nvPr/>
        </p:nvSpPr>
        <p:spPr>
          <a:xfrm flipH="1" flipV="1">
            <a:off x="3403596" y="4477656"/>
            <a:ext cx="6046727" cy="312058"/>
          </a:xfrm>
          <a:prstGeom prst="rtTriangle">
            <a:avLst/>
          </a:prstGeom>
          <a:solidFill>
            <a:schemeClr val="bg2">
              <a:lumMod val="7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B111293E-32D6-4EA2-992A-164D0CA770F8}"/>
              </a:ext>
            </a:extLst>
          </p:cNvPr>
          <p:cNvSpPr/>
          <p:nvPr/>
        </p:nvSpPr>
        <p:spPr>
          <a:xfrm flipH="1">
            <a:off x="3396342" y="2351314"/>
            <a:ext cx="791026" cy="2111829"/>
          </a:xfrm>
          <a:prstGeom prst="rtTriangle">
            <a:avLst/>
          </a:prstGeom>
          <a:solidFill>
            <a:schemeClr val="bg2">
              <a:lumMod val="7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6394F19F-DF9E-470D-80B9-FC510F7BCD04}"/>
              </a:ext>
            </a:extLst>
          </p:cNvPr>
          <p:cNvSpPr/>
          <p:nvPr/>
        </p:nvSpPr>
        <p:spPr>
          <a:xfrm>
            <a:off x="8948057" y="1161143"/>
            <a:ext cx="502266" cy="3628571"/>
          </a:xfrm>
          <a:prstGeom prst="rtTriangle">
            <a:avLst/>
          </a:prstGeom>
          <a:solidFill>
            <a:schemeClr val="bg2">
              <a:lumMod val="7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DB1531-3286-4313-AE71-4A189090CD19}"/>
                  </a:ext>
                </a:extLst>
              </p:cNvPr>
              <p:cNvSpPr txBox="1"/>
              <p:nvPr/>
            </p:nvSpPr>
            <p:spPr>
              <a:xfrm>
                <a:off x="10159998" y="769284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DB1531-3286-4313-AE71-4A189090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98" y="769284"/>
                <a:ext cx="36798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DC4F63-46F2-45D5-B360-C1C7C872DA08}"/>
                  </a:ext>
                </a:extLst>
              </p:cNvPr>
              <p:cNvSpPr txBox="1"/>
              <p:nvPr/>
            </p:nvSpPr>
            <p:spPr>
              <a:xfrm>
                <a:off x="2680017" y="529538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DC4F63-46F2-45D5-B360-C1C7C872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017" y="5295384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AAFE4F-6EDD-446E-9D80-E5811888100A}"/>
                  </a:ext>
                </a:extLst>
              </p:cNvPr>
              <p:cNvSpPr txBox="1"/>
              <p:nvPr/>
            </p:nvSpPr>
            <p:spPr>
              <a:xfrm>
                <a:off x="2986339" y="1941148"/>
                <a:ext cx="1215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AAFE4F-6EDD-446E-9D80-E58118881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339" y="1941148"/>
                <a:ext cx="121501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17FA4A-E1DC-4596-9075-D27850472F05}"/>
                  </a:ext>
                </a:extLst>
              </p:cNvPr>
              <p:cNvSpPr txBox="1"/>
              <p:nvPr/>
            </p:nvSpPr>
            <p:spPr>
              <a:xfrm>
                <a:off x="2796088" y="4569532"/>
                <a:ext cx="1154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17FA4A-E1DC-4596-9075-D2785047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088" y="4569532"/>
                <a:ext cx="1154098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3ED54-43D5-40EC-A25C-510840485681}"/>
                  </a:ext>
                </a:extLst>
              </p:cNvPr>
              <p:cNvSpPr txBox="1"/>
              <p:nvPr/>
            </p:nvSpPr>
            <p:spPr>
              <a:xfrm>
                <a:off x="8919783" y="950705"/>
                <a:ext cx="12546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03ED54-43D5-40EC-A25C-51084048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9783" y="950705"/>
                <a:ext cx="1254639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42FE1-2668-4D36-8E39-66E49C033C97}"/>
                  </a:ext>
                </a:extLst>
              </p:cNvPr>
              <p:cNvSpPr txBox="1"/>
              <p:nvPr/>
            </p:nvSpPr>
            <p:spPr>
              <a:xfrm>
                <a:off x="9089351" y="4804227"/>
                <a:ext cx="1193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4042FE1-2668-4D36-8E39-66E49C03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351" y="4804227"/>
                <a:ext cx="1193725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A6D85-D9E3-40D8-A4A0-68D380003560}"/>
                  </a:ext>
                </a:extLst>
              </p:cNvPr>
              <p:cNvSpPr txBox="1"/>
              <p:nvPr/>
            </p:nvSpPr>
            <p:spPr>
              <a:xfrm>
                <a:off x="7651668" y="1871891"/>
                <a:ext cx="12348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F0A6D85-D9E3-40D8-A4A0-68D380003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668" y="1871891"/>
                <a:ext cx="123482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D74094-A507-47DE-9920-B8A44703E50E}"/>
                  </a:ext>
                </a:extLst>
              </p:cNvPr>
              <p:cNvSpPr txBox="1"/>
              <p:nvPr/>
            </p:nvSpPr>
            <p:spPr>
              <a:xfrm>
                <a:off x="4187368" y="4046372"/>
                <a:ext cx="11845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D74094-A507-47DE-9920-B8A44703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368" y="4046372"/>
                <a:ext cx="118455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DCF6BB-CAA0-43E9-A177-6D01A8D045FD}"/>
                  </a:ext>
                </a:extLst>
              </p:cNvPr>
              <p:cNvSpPr txBox="1"/>
              <p:nvPr/>
            </p:nvSpPr>
            <p:spPr>
              <a:xfrm>
                <a:off x="7781626" y="4766708"/>
                <a:ext cx="1224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DCF6BB-CAA0-43E9-A177-6D01A8D04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626" y="4766708"/>
                <a:ext cx="1224181" cy="369332"/>
              </a:xfrm>
              <a:prstGeom prst="rect">
                <a:avLst/>
              </a:prstGeom>
              <a:blipFill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A0E8C8-E3BB-42C1-8757-A04161607188}"/>
                  </a:ext>
                </a:extLst>
              </p:cNvPr>
              <p:cNvSpPr txBox="1"/>
              <p:nvPr/>
            </p:nvSpPr>
            <p:spPr>
              <a:xfrm>
                <a:off x="9511887" y="4096279"/>
                <a:ext cx="11739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𝐿𝑅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4A0E8C8-E3BB-42C1-8757-A04161607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887" y="4096279"/>
                <a:ext cx="1173911" cy="369332"/>
              </a:xfrm>
              <a:prstGeom prst="rect">
                <a:avLst/>
              </a:prstGeom>
              <a:blipFill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493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B32182-2D9F-49D0-94B0-6EEF0AF87A5B}"/>
              </a:ext>
            </a:extLst>
          </p:cNvPr>
          <p:cNvCxnSpPr>
            <a:cxnSpLocks/>
          </p:cNvCxnSpPr>
          <p:nvPr/>
        </p:nvCxnSpPr>
        <p:spPr>
          <a:xfrm>
            <a:off x="2540001" y="399143"/>
            <a:ext cx="1" cy="5181605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491768-44D5-4661-ABAB-A3289459D5DA}"/>
              </a:ext>
            </a:extLst>
          </p:cNvPr>
          <p:cNvCxnSpPr>
            <a:cxnSpLocks/>
          </p:cNvCxnSpPr>
          <p:nvPr/>
        </p:nvCxnSpPr>
        <p:spPr>
          <a:xfrm>
            <a:off x="2032000" y="805567"/>
            <a:ext cx="8149771" cy="1"/>
          </a:xfrm>
          <a:prstGeom prst="straightConnector1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DB1531-3286-4313-AE71-4A189090CD19}"/>
                  </a:ext>
                </a:extLst>
              </p:cNvPr>
              <p:cNvSpPr txBox="1"/>
              <p:nvPr/>
            </p:nvSpPr>
            <p:spPr>
              <a:xfrm>
                <a:off x="10159998" y="769284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DB1531-3286-4313-AE71-4A189090C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998" y="769284"/>
                <a:ext cx="36798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DC4F63-46F2-45D5-B360-C1C7C872DA08}"/>
                  </a:ext>
                </a:extLst>
              </p:cNvPr>
              <p:cNvSpPr txBox="1"/>
              <p:nvPr/>
            </p:nvSpPr>
            <p:spPr>
              <a:xfrm>
                <a:off x="2680017" y="5295384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DC4F63-46F2-45D5-B360-C1C7C872D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017" y="5295384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D74094-A507-47DE-9920-B8A44703E50E}"/>
                  </a:ext>
                </a:extLst>
              </p:cNvPr>
              <p:cNvSpPr txBox="1"/>
              <p:nvPr/>
            </p:nvSpPr>
            <p:spPr>
              <a:xfrm>
                <a:off x="4855026" y="4503572"/>
                <a:ext cx="16986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𝑐𝑢𝑟𝐶𝑜𝑙𝐵𝑜𝑡𝑡𝑜𝑚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D74094-A507-47DE-9920-B8A44703E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26" y="4503572"/>
                <a:ext cx="16986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3AE2F7-608E-4523-A59A-C05AEEADE6D9}"/>
              </a:ext>
            </a:extLst>
          </p:cNvPr>
          <p:cNvCxnSpPr/>
          <p:nvPr/>
        </p:nvCxnSpPr>
        <p:spPr>
          <a:xfrm flipV="1">
            <a:off x="5537200" y="1642904"/>
            <a:ext cx="725714" cy="2772800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D9B06D-BFFA-462A-95FC-38CB24666B3F}"/>
                  </a:ext>
                </a:extLst>
              </p:cNvPr>
              <p:cNvSpPr txBox="1"/>
              <p:nvPr/>
            </p:nvSpPr>
            <p:spPr>
              <a:xfrm>
                <a:off x="6253011" y="1186493"/>
                <a:ext cx="13111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𝑐𝑢𝑟𝐶𝑜𝑙𝑇𝑜𝑝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D9B06D-BFFA-462A-95FC-38CB24666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011" y="1186493"/>
                <a:ext cx="1311193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1A97FD2-B6C4-4A7C-8532-0DCA8C8D1180}"/>
              </a:ext>
            </a:extLst>
          </p:cNvPr>
          <p:cNvCxnSpPr>
            <a:cxnSpLocks/>
          </p:cNvCxnSpPr>
          <p:nvPr/>
        </p:nvCxnSpPr>
        <p:spPr>
          <a:xfrm flipH="1" flipV="1">
            <a:off x="4855026" y="2843647"/>
            <a:ext cx="3156860" cy="741383"/>
          </a:xfrm>
          <a:prstGeom prst="line">
            <a:avLst/>
          </a:prstGeom>
          <a:ln w="28575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A5C654-4569-4D56-9057-CB7DA4507F99}"/>
                  </a:ext>
                </a:extLst>
              </p:cNvPr>
              <p:cNvSpPr txBox="1"/>
              <p:nvPr/>
            </p:nvSpPr>
            <p:spPr>
              <a:xfrm>
                <a:off x="3259635" y="2654722"/>
                <a:ext cx="1487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𝑐𝑢𝑟𝑅𝑜𝑤𝐿𝑒𝑓𝑡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A5C654-4569-4D56-9057-CB7DA450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9635" y="2654722"/>
                <a:ext cx="148713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4D264C-AB84-4940-BD3B-7DFC5D0EB8B9}"/>
                  </a:ext>
                </a:extLst>
              </p:cNvPr>
              <p:cNvSpPr txBox="1"/>
              <p:nvPr/>
            </p:nvSpPr>
            <p:spPr>
              <a:xfrm>
                <a:off x="7664721" y="3674969"/>
                <a:ext cx="1613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𝑐𝑢𝑟𝑅𝑜𝑤𝑅𝑖𝑔h𝑡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4D264C-AB84-4940-BD3B-7DFC5D0EB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721" y="3674969"/>
                <a:ext cx="161377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12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433E8B-7573-4C5E-AB62-2ADF524A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64" y="1857827"/>
            <a:ext cx="4572536" cy="465182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4FE12F-F735-47F9-8F5C-7F73A199C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360131"/>
              </p:ext>
            </p:extLst>
          </p:nvPr>
        </p:nvGraphicFramePr>
        <p:xfrm>
          <a:off x="6272393" y="2383630"/>
          <a:ext cx="4610597" cy="3864771"/>
        </p:xfrm>
        <a:graphic>
          <a:graphicData uri="http://schemas.openxmlformats.org/drawingml/2006/table">
            <a:tbl>
              <a:tblPr/>
              <a:tblGrid>
                <a:gridCol w="242663">
                  <a:extLst>
                    <a:ext uri="{9D8B030D-6E8A-4147-A177-3AD203B41FA5}">
                      <a16:colId xmlns:a16="http://schemas.microsoft.com/office/drawing/2014/main" val="3423817736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1105344895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34215373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678976648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1199047313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1354077003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1639358856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728202722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093834342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632192734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785666715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320195552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4231761817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4019871383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099563725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454445001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418373287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298432483"/>
                    </a:ext>
                  </a:extLst>
                </a:gridCol>
                <a:gridCol w="242663">
                  <a:extLst>
                    <a:ext uri="{9D8B030D-6E8A-4147-A177-3AD203B41FA5}">
                      <a16:colId xmlns:a16="http://schemas.microsoft.com/office/drawing/2014/main" val="3145404547"/>
                    </a:ext>
                  </a:extLst>
                </a:gridCol>
              </a:tblGrid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272051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5274192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352184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822187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88652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4679841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8322350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337169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0443533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189396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476154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67434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237517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1417304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867273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494752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061730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82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288012"/>
                  </a:ext>
                </a:extLst>
              </a:tr>
              <a:tr h="20340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353" marR="5353" marT="5353" marB="0" anchor="b">
                    <a:lnL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E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68337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A3864CAF-DA46-4DD1-A2F8-88D9175D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1 Straight</a:t>
            </a:r>
          </a:p>
        </p:txBody>
      </p:sp>
    </p:spTree>
    <p:extLst>
      <p:ext uri="{BB962C8B-B14F-4D97-AF65-F5344CB8AC3E}">
        <p14:creationId xmlns:p14="http://schemas.microsoft.com/office/powerpoint/2010/main" val="1679694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E6A3-39E3-4E87-B729-9490B5BF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1 Perspective -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46A7D-B911-4551-8DEB-2D4D8A87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279" y="1536867"/>
            <a:ext cx="6068021" cy="4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66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E6A3-39E3-4E87-B729-9490B5BF4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1 - Perspective - Parsing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F48BD6-7EB3-49C8-BAEF-6BACBC539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349496"/>
              </p:ext>
            </p:extLst>
          </p:nvPr>
        </p:nvGraphicFramePr>
        <p:xfrm>
          <a:off x="6464479" y="2385062"/>
          <a:ext cx="4424606" cy="3687330"/>
        </p:xfrm>
        <a:graphic>
          <a:graphicData uri="http://schemas.openxmlformats.org/drawingml/2006/table">
            <a:tbl>
              <a:tblPr/>
              <a:tblGrid>
                <a:gridCol w="232874">
                  <a:extLst>
                    <a:ext uri="{9D8B030D-6E8A-4147-A177-3AD203B41FA5}">
                      <a16:colId xmlns:a16="http://schemas.microsoft.com/office/drawing/2014/main" val="3070995933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1762773516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3064365405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1035113508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2390262611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1660968018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3439663963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3765408035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105844233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2019477319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2702853166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3480062059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3826221225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1635978179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1100324886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2887396926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2743741681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1740376863"/>
                    </a:ext>
                  </a:extLst>
                </a:gridCol>
                <a:gridCol w="232874">
                  <a:extLst>
                    <a:ext uri="{9D8B030D-6E8A-4147-A177-3AD203B41FA5}">
                      <a16:colId xmlns:a16="http://schemas.microsoft.com/office/drawing/2014/main" val="538353361"/>
                    </a:ext>
                  </a:extLst>
                </a:gridCol>
              </a:tblGrid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388091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7951082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286192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833438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535425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245077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813553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272235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61079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870393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5834733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034411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2848224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32942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110043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844344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2330646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28102"/>
                  </a:ext>
                </a:extLst>
              </a:tr>
              <a:tr h="19407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8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3183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8C24129-8AFA-4B12-8FB6-E0D764C721B5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2801" y="2010602"/>
            <a:ext cx="6197615" cy="429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7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14425</TotalTime>
  <Words>1626</Words>
  <Application>Microsoft Office PowerPoint</Application>
  <PresentationFormat>Widescreen</PresentationFormat>
  <Paragraphs>1526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OCR A Extended</vt:lpstr>
      <vt:lpstr>Office Theme</vt:lpstr>
      <vt:lpstr>MAZE PARSER FOR ROBOTS</vt:lpstr>
      <vt:lpstr>PowerPoint Presentation</vt:lpstr>
      <vt:lpstr>Appendix</vt:lpstr>
      <vt:lpstr>PowerPoint Presentation</vt:lpstr>
      <vt:lpstr>PowerPoint Presentation</vt:lpstr>
      <vt:lpstr>PowerPoint Presentation</vt:lpstr>
      <vt:lpstr>Maze 1 Straight</vt:lpstr>
      <vt:lpstr>Maze 1 Perspective - Drawing</vt:lpstr>
      <vt:lpstr>Maze 1 - Perspective - Parsing</vt:lpstr>
      <vt:lpstr>Maze 3 - Perspective</vt:lpstr>
      <vt:lpstr>Maze 3 – Extreme Perspective</vt:lpstr>
      <vt:lpstr>PowerPoint Presentation</vt:lpstr>
      <vt:lpstr>PowerPoint Presentation</vt:lpstr>
      <vt:lpstr>2 Vanishing Points</vt:lpstr>
      <vt:lpstr>1 Vanishing Point</vt:lpstr>
      <vt:lpstr>1 Vanishing Point - Horizontal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Zakharov</dc:creator>
  <cp:lastModifiedBy>Vladimir Zakharov</cp:lastModifiedBy>
  <cp:revision>107</cp:revision>
  <cp:lastPrinted>2017-08-27T02:12:39Z</cp:lastPrinted>
  <dcterms:created xsi:type="dcterms:W3CDTF">2017-08-20T04:02:21Z</dcterms:created>
  <dcterms:modified xsi:type="dcterms:W3CDTF">2017-08-30T04:40:56Z</dcterms:modified>
</cp:coreProperties>
</file>